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79" r:id="rId2"/>
    <p:sldId id="282" r:id="rId3"/>
    <p:sldId id="262" r:id="rId4"/>
    <p:sldId id="283" r:id="rId5"/>
    <p:sldId id="263" r:id="rId6"/>
    <p:sldId id="266" r:id="rId7"/>
    <p:sldId id="257" r:id="rId8"/>
    <p:sldId id="258" r:id="rId9"/>
    <p:sldId id="259" r:id="rId10"/>
    <p:sldId id="261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81" r:id="rId19"/>
    <p:sldId id="28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00"/>
    <a:srgbClr val="E8DEDE"/>
    <a:srgbClr val="1F3C5D"/>
    <a:srgbClr val="7D797A"/>
    <a:srgbClr val="1D203C"/>
    <a:srgbClr val="4378B5"/>
    <a:srgbClr val="9E9EA4"/>
    <a:srgbClr val="422A42"/>
    <a:srgbClr val="E6E4D5"/>
    <a:srgbClr val="CC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4B95BE-C42E-4515-A18E-3045F87C460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C40FAE-2328-4D5F-9D9C-CEE9F5F5317A}">
      <dgm:prSet/>
      <dgm:spPr>
        <a:solidFill>
          <a:schemeClr val="accent6">
            <a:lumMod val="20000"/>
            <a:lumOff val="80000"/>
            <a:alpha val="50000"/>
          </a:schemeClr>
        </a:solidFill>
      </dgm:spPr>
      <dgm:t>
        <a:bodyPr/>
        <a:lstStyle/>
        <a:p>
          <a:pPr algn="l" rtl="0"/>
          <a:endParaRPr lang="en-US" dirty="0"/>
        </a:p>
      </dgm:t>
    </dgm:pt>
    <dgm:pt modelId="{C32F6DB1-2C82-4547-889D-F6A1A412F863}" type="parTrans" cxnId="{BEB6F8D8-C9CE-4929-BEBF-48620878492F}">
      <dgm:prSet/>
      <dgm:spPr/>
      <dgm:t>
        <a:bodyPr/>
        <a:lstStyle/>
        <a:p>
          <a:endParaRPr lang="en-US"/>
        </a:p>
      </dgm:t>
    </dgm:pt>
    <dgm:pt modelId="{982C5C6E-210E-4E6F-A1B5-94A9BCD4A493}" type="sibTrans" cxnId="{BEB6F8D8-C9CE-4929-BEBF-48620878492F}">
      <dgm:prSet/>
      <dgm:spPr/>
      <dgm:t>
        <a:bodyPr/>
        <a:lstStyle/>
        <a:p>
          <a:endParaRPr lang="en-US"/>
        </a:p>
      </dgm:t>
    </dgm:pt>
    <dgm:pt modelId="{8C1EAE5A-FAD8-4E1B-B9D7-D2E2D99F545B}">
      <dgm:prSet/>
      <dgm:spPr>
        <a:solidFill>
          <a:schemeClr val="accent6">
            <a:lumMod val="20000"/>
            <a:lumOff val="80000"/>
            <a:alpha val="50000"/>
          </a:schemeClr>
        </a:solidFill>
      </dgm:spPr>
      <dgm:t>
        <a:bodyPr/>
        <a:lstStyle/>
        <a:p>
          <a:pPr algn="r" rtl="0"/>
          <a:r>
            <a:rPr lang="en-US" b="1" dirty="0" err="1" smtClean="0"/>
            <a:t>i</a:t>
          </a:r>
          <a:r>
            <a:rPr lang="en-US" b="1" dirty="0" smtClean="0"/>
            <a:t> _ _     s k _ _ _ s</a:t>
          </a:r>
          <a:endParaRPr lang="en-US" dirty="0"/>
        </a:p>
      </dgm:t>
    </dgm:pt>
    <dgm:pt modelId="{A06B4F00-D9A0-4C6D-AF9F-E7EE0A1BB8BD}" type="parTrans" cxnId="{20D3A4AD-1A19-4D5C-8A42-EE9CBB11D944}">
      <dgm:prSet/>
      <dgm:spPr/>
      <dgm:t>
        <a:bodyPr/>
        <a:lstStyle/>
        <a:p>
          <a:endParaRPr lang="en-US"/>
        </a:p>
      </dgm:t>
    </dgm:pt>
    <dgm:pt modelId="{DCF6BD01-DAB0-436F-8C7B-B8DE8A62E638}" type="sibTrans" cxnId="{20D3A4AD-1A19-4D5C-8A42-EE9CBB11D944}">
      <dgm:prSet/>
      <dgm:spPr/>
      <dgm:t>
        <a:bodyPr/>
        <a:lstStyle/>
        <a:p>
          <a:endParaRPr lang="en-US"/>
        </a:p>
      </dgm:t>
    </dgm:pt>
    <dgm:pt modelId="{54B9893E-D7A7-4164-A5BF-62D013E73202}">
      <dgm:prSet/>
      <dgm:spPr>
        <a:solidFill>
          <a:schemeClr val="accent6">
            <a:lumMod val="20000"/>
            <a:lumOff val="80000"/>
            <a:alpha val="50000"/>
          </a:schemeClr>
        </a:solidFill>
      </dgm:spPr>
      <dgm:t>
        <a:bodyPr/>
        <a:lstStyle/>
        <a:p>
          <a:pPr algn="r" rtl="0"/>
          <a:r>
            <a:rPr lang="en-US" b="1" dirty="0" smtClean="0"/>
            <a:t>g l _ _ _ e s</a:t>
          </a:r>
          <a:endParaRPr lang="en-US" dirty="0"/>
        </a:p>
      </dgm:t>
    </dgm:pt>
    <dgm:pt modelId="{B0CCA089-C1D8-4325-A287-A8FD5107B8E8}" type="parTrans" cxnId="{D36FBAA0-C0E7-4555-BA3C-B10C3DE7A78F}">
      <dgm:prSet/>
      <dgm:spPr/>
      <dgm:t>
        <a:bodyPr/>
        <a:lstStyle/>
        <a:p>
          <a:endParaRPr lang="en-US"/>
        </a:p>
      </dgm:t>
    </dgm:pt>
    <dgm:pt modelId="{F45D1BD4-8E01-40C8-9064-A2E22CB74C1A}" type="sibTrans" cxnId="{D36FBAA0-C0E7-4555-BA3C-B10C3DE7A78F}">
      <dgm:prSet/>
      <dgm:spPr/>
      <dgm:t>
        <a:bodyPr/>
        <a:lstStyle/>
        <a:p>
          <a:endParaRPr lang="en-US"/>
        </a:p>
      </dgm:t>
    </dgm:pt>
    <dgm:pt modelId="{6D8BBCB8-182F-4BDD-9926-096E934300D7}">
      <dgm:prSet/>
      <dgm:spPr>
        <a:solidFill>
          <a:schemeClr val="accent6">
            <a:lumMod val="20000"/>
            <a:lumOff val="80000"/>
            <a:alpha val="50000"/>
          </a:schemeClr>
        </a:solidFill>
      </dgm:spPr>
      <dgm:t>
        <a:bodyPr/>
        <a:lstStyle/>
        <a:p>
          <a:pPr algn="r" rtl="0"/>
          <a:r>
            <a:rPr lang="en-US" dirty="0" smtClean="0"/>
            <a:t>a  </a:t>
          </a:r>
          <a:r>
            <a:rPr lang="en-US" b="1" dirty="0" smtClean="0"/>
            <a:t>h _ _ </a:t>
          </a:r>
          <a:r>
            <a:rPr lang="en-US" dirty="0" smtClean="0"/>
            <a:t> and  a  </a:t>
          </a:r>
          <a:r>
            <a:rPr lang="en-US" b="1" dirty="0" smtClean="0"/>
            <a:t>c _ _ t</a:t>
          </a:r>
          <a:endParaRPr lang="en-US" dirty="0"/>
        </a:p>
      </dgm:t>
    </dgm:pt>
    <dgm:pt modelId="{A7C56029-5E26-40C1-8FB4-59FBEC1D9AD4}" type="parTrans" cxnId="{11445671-3E6C-4FF0-A4B9-9082E0B3ACDB}">
      <dgm:prSet/>
      <dgm:spPr/>
      <dgm:t>
        <a:bodyPr/>
        <a:lstStyle/>
        <a:p>
          <a:endParaRPr lang="en-US"/>
        </a:p>
      </dgm:t>
    </dgm:pt>
    <dgm:pt modelId="{2A088F22-066D-4D19-AF70-8AF507B12F54}" type="sibTrans" cxnId="{11445671-3E6C-4FF0-A4B9-9082E0B3ACDB}">
      <dgm:prSet/>
      <dgm:spPr/>
      <dgm:t>
        <a:bodyPr/>
        <a:lstStyle/>
        <a:p>
          <a:endParaRPr lang="en-US"/>
        </a:p>
      </dgm:t>
    </dgm:pt>
    <dgm:pt modelId="{058FBD9A-EF72-4D39-9D23-B4BED1025F96}">
      <dgm:prSet/>
      <dgm:spPr>
        <a:solidFill>
          <a:schemeClr val="accent6">
            <a:lumMod val="20000"/>
            <a:lumOff val="80000"/>
            <a:alpha val="50000"/>
          </a:schemeClr>
        </a:solidFill>
      </dgm:spPr>
      <dgm:t>
        <a:bodyPr/>
        <a:lstStyle/>
        <a:p>
          <a:pPr algn="r" rtl="0"/>
          <a:r>
            <a:rPr lang="en-US" dirty="0" smtClean="0"/>
            <a:t>striped   </a:t>
          </a:r>
          <a:r>
            <a:rPr lang="en-US" b="1" dirty="0" smtClean="0"/>
            <a:t>t r _ _ s e r s</a:t>
          </a:r>
          <a:br>
            <a:rPr lang="en-US" b="1" dirty="0" smtClean="0"/>
          </a:br>
          <a:r>
            <a:rPr lang="en-US" b="1" dirty="0" smtClean="0"/>
            <a:t> </a:t>
          </a:r>
          <a:endParaRPr lang="en-US" dirty="0"/>
        </a:p>
      </dgm:t>
    </dgm:pt>
    <dgm:pt modelId="{2CC7A1C6-682C-4830-A180-52FCACB7C9DD}" type="parTrans" cxnId="{5B4A35F4-4415-4974-A40B-107C6C254B5F}">
      <dgm:prSet/>
      <dgm:spPr/>
      <dgm:t>
        <a:bodyPr/>
        <a:lstStyle/>
        <a:p>
          <a:endParaRPr lang="en-US"/>
        </a:p>
      </dgm:t>
    </dgm:pt>
    <dgm:pt modelId="{EF0F6D67-9869-46FC-BA4B-2770DFAD0CEC}" type="sibTrans" cxnId="{5B4A35F4-4415-4974-A40B-107C6C254B5F}">
      <dgm:prSet/>
      <dgm:spPr/>
      <dgm:t>
        <a:bodyPr/>
        <a:lstStyle/>
        <a:p>
          <a:endParaRPr lang="en-US"/>
        </a:p>
      </dgm:t>
    </dgm:pt>
    <dgm:pt modelId="{D7DE39AD-11FC-4884-B0C5-0E6DD88DF5EF}">
      <dgm:prSet/>
      <dgm:spPr>
        <a:solidFill>
          <a:schemeClr val="accent6">
            <a:lumMod val="20000"/>
            <a:lumOff val="80000"/>
            <a:alpha val="50000"/>
          </a:schemeClr>
        </a:solidFill>
      </dgm:spPr>
      <dgm:t>
        <a:bodyPr/>
        <a:lstStyle/>
        <a:p>
          <a:pPr algn="r" rtl="0"/>
          <a:r>
            <a:rPr lang="en-US" dirty="0" smtClean="0"/>
            <a:t>a polka-dot</a:t>
          </a:r>
          <a:r>
            <a:rPr lang="en-US" b="1" dirty="0" smtClean="0"/>
            <a:t>  bow - t _ _</a:t>
          </a:r>
          <a:br>
            <a:rPr lang="en-US" b="1" dirty="0" smtClean="0"/>
          </a:br>
          <a:r>
            <a:rPr lang="en-US" b="1" dirty="0" smtClean="0"/>
            <a:t> </a:t>
          </a:r>
          <a:endParaRPr lang="en-US" dirty="0"/>
        </a:p>
      </dgm:t>
    </dgm:pt>
    <dgm:pt modelId="{3D92765F-A292-491B-AC98-E6BEBF9FC371}" type="parTrans" cxnId="{25FF4660-EA96-4F2A-B9B8-A61F7B0E4186}">
      <dgm:prSet/>
      <dgm:spPr/>
      <dgm:t>
        <a:bodyPr/>
        <a:lstStyle/>
        <a:p>
          <a:endParaRPr lang="en-US"/>
        </a:p>
      </dgm:t>
    </dgm:pt>
    <dgm:pt modelId="{A4600325-2269-4BD9-99A6-CA0ECCD1188C}" type="sibTrans" cxnId="{25FF4660-EA96-4F2A-B9B8-A61F7B0E4186}">
      <dgm:prSet/>
      <dgm:spPr/>
      <dgm:t>
        <a:bodyPr/>
        <a:lstStyle/>
        <a:p>
          <a:endParaRPr lang="en-US"/>
        </a:p>
      </dgm:t>
    </dgm:pt>
    <dgm:pt modelId="{46163F24-B8DC-4A72-8A6C-4654819BB6A8}">
      <dgm:prSet/>
      <dgm:spPr>
        <a:solidFill>
          <a:schemeClr val="accent6">
            <a:lumMod val="20000"/>
            <a:lumOff val="80000"/>
            <a:alpha val="50000"/>
          </a:schemeClr>
        </a:solidFill>
      </dgm:spPr>
      <dgm:t>
        <a:bodyPr/>
        <a:lstStyle/>
        <a:p>
          <a:pPr algn="r" rtl="0"/>
          <a:r>
            <a:rPr lang="en-US" dirty="0" smtClean="0"/>
            <a:t>a turned-up </a:t>
          </a:r>
          <a:r>
            <a:rPr lang="en-US" b="1" dirty="0" smtClean="0"/>
            <a:t>c o l _ _ _ </a:t>
          </a:r>
          <a:endParaRPr lang="en-US" dirty="0"/>
        </a:p>
      </dgm:t>
    </dgm:pt>
    <dgm:pt modelId="{F8ADD5E1-2BA4-49B1-9AF8-6A2BC14AE504}" type="parTrans" cxnId="{3C602886-8528-4115-ACC3-07D0890A11FC}">
      <dgm:prSet/>
      <dgm:spPr/>
      <dgm:t>
        <a:bodyPr/>
        <a:lstStyle/>
        <a:p>
          <a:endParaRPr lang="en-US"/>
        </a:p>
      </dgm:t>
    </dgm:pt>
    <dgm:pt modelId="{E0F8E70F-3839-4DB7-812B-F9AE204D54FA}" type="sibTrans" cxnId="{3C602886-8528-4115-ACC3-07D0890A11FC}">
      <dgm:prSet/>
      <dgm:spPr/>
      <dgm:t>
        <a:bodyPr/>
        <a:lstStyle/>
        <a:p>
          <a:endParaRPr lang="en-US"/>
        </a:p>
      </dgm:t>
    </dgm:pt>
    <dgm:pt modelId="{85E4181A-BD02-45E3-9509-FFB4B88EEE11}">
      <dgm:prSet/>
      <dgm:spPr>
        <a:solidFill>
          <a:schemeClr val="accent6">
            <a:lumMod val="20000"/>
            <a:lumOff val="80000"/>
            <a:alpha val="50000"/>
          </a:schemeClr>
        </a:solidFill>
      </dgm:spPr>
      <dgm:t>
        <a:bodyPr/>
        <a:lstStyle/>
        <a:p>
          <a:pPr algn="r" rtl="0"/>
          <a:endParaRPr lang="en-US" dirty="0"/>
        </a:p>
      </dgm:t>
    </dgm:pt>
    <dgm:pt modelId="{EC26B0DD-E174-432D-B9DD-9C2A17C55258}" type="parTrans" cxnId="{6BA63821-26AC-427B-869C-190BDBA240FC}">
      <dgm:prSet/>
      <dgm:spPr/>
      <dgm:t>
        <a:bodyPr/>
        <a:lstStyle/>
        <a:p>
          <a:endParaRPr lang="en-US"/>
        </a:p>
      </dgm:t>
    </dgm:pt>
    <dgm:pt modelId="{2A6EBACC-5F13-4573-93A2-275F9136F5FD}" type="sibTrans" cxnId="{6BA63821-26AC-427B-869C-190BDBA240FC}">
      <dgm:prSet/>
      <dgm:spPr/>
      <dgm:t>
        <a:bodyPr/>
        <a:lstStyle/>
        <a:p>
          <a:endParaRPr lang="en-US"/>
        </a:p>
      </dgm:t>
    </dgm:pt>
    <dgm:pt modelId="{4A0FDF35-3733-4377-B780-F0580F372682}">
      <dgm:prSet/>
      <dgm:spPr>
        <a:solidFill>
          <a:schemeClr val="accent6">
            <a:lumMod val="20000"/>
            <a:lumOff val="80000"/>
            <a:alpha val="50000"/>
          </a:schemeClr>
        </a:solidFill>
      </dgm:spPr>
      <dgm:t>
        <a:bodyPr/>
        <a:lstStyle/>
        <a:p>
          <a:pPr algn="r" rtl="0"/>
          <a:endParaRPr lang="en-US" dirty="0"/>
        </a:p>
      </dgm:t>
    </dgm:pt>
    <dgm:pt modelId="{02F12F29-8053-4B6E-95A1-98A5B6E4ECFD}" type="parTrans" cxnId="{10A7E052-3B70-4642-8D03-5EE6BC60A1A8}">
      <dgm:prSet/>
      <dgm:spPr/>
      <dgm:t>
        <a:bodyPr/>
        <a:lstStyle/>
        <a:p>
          <a:endParaRPr lang="en-US"/>
        </a:p>
      </dgm:t>
    </dgm:pt>
    <dgm:pt modelId="{8065D25E-A80E-403B-80A0-732474A8D8D9}" type="sibTrans" cxnId="{10A7E052-3B70-4642-8D03-5EE6BC60A1A8}">
      <dgm:prSet/>
      <dgm:spPr/>
      <dgm:t>
        <a:bodyPr/>
        <a:lstStyle/>
        <a:p>
          <a:endParaRPr lang="en-US"/>
        </a:p>
      </dgm:t>
    </dgm:pt>
    <dgm:pt modelId="{289907B3-493D-4E5E-9D6A-E56C49D62CB5}">
      <dgm:prSet/>
      <dgm:spPr>
        <a:solidFill>
          <a:schemeClr val="accent6">
            <a:lumMod val="20000"/>
            <a:lumOff val="80000"/>
            <a:alpha val="50000"/>
          </a:schemeClr>
        </a:solidFill>
      </dgm:spPr>
      <dgm:t>
        <a:bodyPr/>
        <a:lstStyle/>
        <a:p>
          <a:pPr algn="r" rtl="0"/>
          <a:endParaRPr lang="en-US" dirty="0"/>
        </a:p>
      </dgm:t>
    </dgm:pt>
    <dgm:pt modelId="{5E389020-8EDD-4D4B-B91F-3ABD1A4DF1C1}" type="parTrans" cxnId="{F585C788-7BD9-4905-A351-B6D6F3477965}">
      <dgm:prSet/>
      <dgm:spPr/>
      <dgm:t>
        <a:bodyPr/>
        <a:lstStyle/>
        <a:p>
          <a:endParaRPr lang="en-US"/>
        </a:p>
      </dgm:t>
    </dgm:pt>
    <dgm:pt modelId="{E4C4E402-8991-4685-BF3C-DF1E142ADCCA}" type="sibTrans" cxnId="{F585C788-7BD9-4905-A351-B6D6F3477965}">
      <dgm:prSet/>
      <dgm:spPr/>
      <dgm:t>
        <a:bodyPr/>
        <a:lstStyle/>
        <a:p>
          <a:endParaRPr lang="en-US"/>
        </a:p>
      </dgm:t>
    </dgm:pt>
    <dgm:pt modelId="{8414494B-BAA5-4598-9532-926BBF1A5F32}" type="pres">
      <dgm:prSet presAssocID="{B14B95BE-C42E-4515-A18E-3045F87C460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9B0E7D-861C-4EFC-A43C-9F89D2D49DEE}" type="pres">
      <dgm:prSet presAssocID="{BBC40FAE-2328-4D5F-9D9C-CEE9F5F5317A}" presName="circ1TxSh" presStyleLbl="vennNode1" presStyleIdx="0" presStyleCnt="1" custScaleX="122626" custLinFactNeighborX="-14021" custLinFactNeighborY="-6450"/>
      <dgm:spPr/>
      <dgm:t>
        <a:bodyPr/>
        <a:lstStyle/>
        <a:p>
          <a:endParaRPr lang="en-US"/>
        </a:p>
      </dgm:t>
    </dgm:pt>
  </dgm:ptLst>
  <dgm:cxnLst>
    <dgm:cxn modelId="{3C602886-8528-4115-ACC3-07D0890A11FC}" srcId="{BBC40FAE-2328-4D5F-9D9C-CEE9F5F5317A}" destId="{46163F24-B8DC-4A72-8A6C-4654819BB6A8}" srcOrd="8" destOrd="0" parTransId="{F8ADD5E1-2BA4-49B1-9AF8-6A2BC14AE504}" sibTransId="{E0F8E70F-3839-4DB7-812B-F9AE204D54FA}"/>
    <dgm:cxn modelId="{10A7E052-3B70-4642-8D03-5EE6BC60A1A8}" srcId="{BBC40FAE-2328-4D5F-9D9C-CEE9F5F5317A}" destId="{4A0FDF35-3733-4377-B780-F0580F372682}" srcOrd="3" destOrd="0" parTransId="{02F12F29-8053-4B6E-95A1-98A5B6E4ECFD}" sibTransId="{8065D25E-A80E-403B-80A0-732474A8D8D9}"/>
    <dgm:cxn modelId="{8C76AE5F-69FC-476A-91A9-3484544AAC8E}" type="presOf" srcId="{289907B3-493D-4E5E-9D6A-E56C49D62CB5}" destId="{859B0E7D-861C-4EFC-A43C-9F89D2D49DEE}" srcOrd="0" destOrd="6" presId="urn:microsoft.com/office/officeart/2005/8/layout/venn1"/>
    <dgm:cxn modelId="{D87E6FCA-BC1C-45CA-8FD7-151395AC9BB7}" type="presOf" srcId="{8C1EAE5A-FAD8-4E1B-B9D7-D2E2D99F545B}" destId="{859B0E7D-861C-4EFC-A43C-9F89D2D49DEE}" srcOrd="0" destOrd="1" presId="urn:microsoft.com/office/officeart/2005/8/layout/venn1"/>
    <dgm:cxn modelId="{20D3A4AD-1A19-4D5C-8A42-EE9CBB11D944}" srcId="{BBC40FAE-2328-4D5F-9D9C-CEE9F5F5317A}" destId="{8C1EAE5A-FAD8-4E1B-B9D7-D2E2D99F545B}" srcOrd="0" destOrd="0" parTransId="{A06B4F00-D9A0-4C6D-AF9F-E7EE0A1BB8BD}" sibTransId="{DCF6BD01-DAB0-436F-8C7B-B8DE8A62E638}"/>
    <dgm:cxn modelId="{BEB6F8D8-C9CE-4929-BEBF-48620878492F}" srcId="{B14B95BE-C42E-4515-A18E-3045F87C460B}" destId="{BBC40FAE-2328-4D5F-9D9C-CEE9F5F5317A}" srcOrd="0" destOrd="0" parTransId="{C32F6DB1-2C82-4547-889D-F6A1A412F863}" sibTransId="{982C5C6E-210E-4E6F-A1B5-94A9BCD4A493}"/>
    <dgm:cxn modelId="{A0FD433E-9E36-497B-93D4-EE0200E82636}" type="presOf" srcId="{BBC40FAE-2328-4D5F-9D9C-CEE9F5F5317A}" destId="{859B0E7D-861C-4EFC-A43C-9F89D2D49DEE}" srcOrd="0" destOrd="0" presId="urn:microsoft.com/office/officeart/2005/8/layout/venn1"/>
    <dgm:cxn modelId="{2656C30B-1B3F-412D-950C-A28486D7D718}" type="presOf" srcId="{4A0FDF35-3733-4377-B780-F0580F372682}" destId="{859B0E7D-861C-4EFC-A43C-9F89D2D49DEE}" srcOrd="0" destOrd="4" presId="urn:microsoft.com/office/officeart/2005/8/layout/venn1"/>
    <dgm:cxn modelId="{D36FBAA0-C0E7-4555-BA3C-B10C3DE7A78F}" srcId="{BBC40FAE-2328-4D5F-9D9C-CEE9F5F5317A}" destId="{54B9893E-D7A7-4164-A5BF-62D013E73202}" srcOrd="2" destOrd="0" parTransId="{B0CCA089-C1D8-4325-A287-A8FD5107B8E8}" sibTransId="{F45D1BD4-8E01-40C8-9064-A2E22CB74C1A}"/>
    <dgm:cxn modelId="{5B4A35F4-4415-4974-A40B-107C6C254B5F}" srcId="{BBC40FAE-2328-4D5F-9D9C-CEE9F5F5317A}" destId="{058FBD9A-EF72-4D39-9D23-B4BED1025F96}" srcOrd="6" destOrd="0" parTransId="{2CC7A1C6-682C-4830-A180-52FCACB7C9DD}" sibTransId="{EF0F6D67-9869-46FC-BA4B-2770DFAD0CEC}"/>
    <dgm:cxn modelId="{78838294-0356-4924-9CC3-308E34A1C231}" type="presOf" srcId="{6D8BBCB8-182F-4BDD-9926-096E934300D7}" destId="{859B0E7D-861C-4EFC-A43C-9F89D2D49DEE}" srcOrd="0" destOrd="5" presId="urn:microsoft.com/office/officeart/2005/8/layout/venn1"/>
    <dgm:cxn modelId="{0B853B1E-EEFF-49DD-9561-7E8120F730A0}" type="presOf" srcId="{058FBD9A-EF72-4D39-9D23-B4BED1025F96}" destId="{859B0E7D-861C-4EFC-A43C-9F89D2D49DEE}" srcOrd="0" destOrd="7" presId="urn:microsoft.com/office/officeart/2005/8/layout/venn1"/>
    <dgm:cxn modelId="{F3B1AB57-465F-40D9-B190-1C34816515E0}" type="presOf" srcId="{D7DE39AD-11FC-4884-B0C5-0E6DD88DF5EF}" destId="{859B0E7D-861C-4EFC-A43C-9F89D2D49DEE}" srcOrd="0" destOrd="8" presId="urn:microsoft.com/office/officeart/2005/8/layout/venn1"/>
    <dgm:cxn modelId="{67D053AD-8480-44D7-8E6B-E7176EF313FF}" type="presOf" srcId="{46163F24-B8DC-4A72-8A6C-4654819BB6A8}" destId="{859B0E7D-861C-4EFC-A43C-9F89D2D49DEE}" srcOrd="0" destOrd="9" presId="urn:microsoft.com/office/officeart/2005/8/layout/venn1"/>
    <dgm:cxn modelId="{2B229A17-FC72-4FD8-83CE-6B215ACE368D}" type="presOf" srcId="{54B9893E-D7A7-4164-A5BF-62D013E73202}" destId="{859B0E7D-861C-4EFC-A43C-9F89D2D49DEE}" srcOrd="0" destOrd="3" presId="urn:microsoft.com/office/officeart/2005/8/layout/venn1"/>
    <dgm:cxn modelId="{C9D77164-8A4D-48A3-A1AE-915B97E6A38F}" type="presOf" srcId="{B14B95BE-C42E-4515-A18E-3045F87C460B}" destId="{8414494B-BAA5-4598-9532-926BBF1A5F32}" srcOrd="0" destOrd="0" presId="urn:microsoft.com/office/officeart/2005/8/layout/venn1"/>
    <dgm:cxn modelId="{6BA63821-26AC-427B-869C-190BDBA240FC}" srcId="{BBC40FAE-2328-4D5F-9D9C-CEE9F5F5317A}" destId="{85E4181A-BD02-45E3-9509-FFB4B88EEE11}" srcOrd="1" destOrd="0" parTransId="{EC26B0DD-E174-432D-B9DD-9C2A17C55258}" sibTransId="{2A6EBACC-5F13-4573-93A2-275F9136F5FD}"/>
    <dgm:cxn modelId="{F585C788-7BD9-4905-A351-B6D6F3477965}" srcId="{BBC40FAE-2328-4D5F-9D9C-CEE9F5F5317A}" destId="{289907B3-493D-4E5E-9D6A-E56C49D62CB5}" srcOrd="5" destOrd="0" parTransId="{5E389020-8EDD-4D4B-B91F-3ABD1A4DF1C1}" sibTransId="{E4C4E402-8991-4685-BF3C-DF1E142ADCCA}"/>
    <dgm:cxn modelId="{11445671-3E6C-4FF0-A4B9-9082E0B3ACDB}" srcId="{BBC40FAE-2328-4D5F-9D9C-CEE9F5F5317A}" destId="{6D8BBCB8-182F-4BDD-9926-096E934300D7}" srcOrd="4" destOrd="0" parTransId="{A7C56029-5E26-40C1-8FB4-59FBEC1D9AD4}" sibTransId="{2A088F22-066D-4D19-AF70-8AF507B12F54}"/>
    <dgm:cxn modelId="{25FF4660-EA96-4F2A-B9B8-A61F7B0E4186}" srcId="{BBC40FAE-2328-4D5F-9D9C-CEE9F5F5317A}" destId="{D7DE39AD-11FC-4884-B0C5-0E6DD88DF5EF}" srcOrd="7" destOrd="0" parTransId="{3D92765F-A292-491B-AC98-E6BEBF9FC371}" sibTransId="{A4600325-2269-4BD9-99A6-CA0ECCD1188C}"/>
    <dgm:cxn modelId="{E6C3169C-0A16-4B17-8B4A-E785644D951D}" type="presOf" srcId="{85E4181A-BD02-45E3-9509-FFB4B88EEE11}" destId="{859B0E7D-861C-4EFC-A43C-9F89D2D49DEE}" srcOrd="0" destOrd="2" presId="urn:microsoft.com/office/officeart/2005/8/layout/venn1"/>
    <dgm:cxn modelId="{6E691A57-D8B1-4F43-97C0-6504F8F4D85C}" type="presParOf" srcId="{8414494B-BAA5-4598-9532-926BBF1A5F32}" destId="{859B0E7D-861C-4EFC-A43C-9F89D2D49DEE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3010F6-2CFD-49AF-87EF-044F4F336F2C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039C7E-8D3F-4972-9865-9C849EFBDBF2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Wear</a:t>
          </a:r>
          <a:endParaRPr lang="en-US" dirty="0"/>
        </a:p>
      </dgm:t>
    </dgm:pt>
    <dgm:pt modelId="{11754824-A558-497B-8C39-575E821F5A50}" type="parTrans" cxnId="{0730F9C3-C2D0-4D2B-BE15-DB09078035A0}">
      <dgm:prSet/>
      <dgm:spPr/>
      <dgm:t>
        <a:bodyPr/>
        <a:lstStyle/>
        <a:p>
          <a:endParaRPr lang="en-US"/>
        </a:p>
      </dgm:t>
    </dgm:pt>
    <dgm:pt modelId="{71340163-F439-4822-8BCE-A71134459042}" type="sibTrans" cxnId="{0730F9C3-C2D0-4D2B-BE15-DB09078035A0}">
      <dgm:prSet/>
      <dgm:spPr/>
      <dgm:t>
        <a:bodyPr/>
        <a:lstStyle/>
        <a:p>
          <a:endParaRPr lang="en-US"/>
        </a:p>
      </dgm:t>
    </dgm:pt>
    <dgm:pt modelId="{9D332590-DA9C-49F4-8440-7384D5DDC014}">
      <dgm:prSet phldrT="[Texte]"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dirty="0" smtClean="0"/>
            <a:t>Never, rarely, sometimes, often, always</a:t>
          </a:r>
          <a:endParaRPr lang="en-US" dirty="0"/>
        </a:p>
      </dgm:t>
    </dgm:pt>
    <dgm:pt modelId="{634FCE95-6726-4D2C-853E-6827BF97A5BE}" type="parTrans" cxnId="{DF196A1B-9C99-4CC0-AA44-C0BB86F3FAEF}">
      <dgm:prSet/>
      <dgm:spPr/>
      <dgm:t>
        <a:bodyPr/>
        <a:lstStyle/>
        <a:p>
          <a:endParaRPr lang="en-US"/>
        </a:p>
      </dgm:t>
    </dgm:pt>
    <dgm:pt modelId="{6E9AE53E-5525-4D50-80DD-A06B528EB139}" type="sibTrans" cxnId="{DF196A1B-9C99-4CC0-AA44-C0BB86F3FAEF}">
      <dgm:prSet/>
      <dgm:spPr/>
      <dgm:t>
        <a:bodyPr/>
        <a:lstStyle/>
        <a:p>
          <a:endParaRPr lang="en-US"/>
        </a:p>
      </dgm:t>
    </dgm:pt>
    <dgm:pt modelId="{933CE525-21C4-4B06-BE77-3662E7B69C64}">
      <dgm:prSet phldrT="[Texte]"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dirty="0" smtClean="0"/>
            <a:t>can </a:t>
          </a:r>
        </a:p>
        <a:p>
          <a:r>
            <a:rPr lang="en-US" dirty="0" smtClean="0"/>
            <a:t>want to </a:t>
          </a:r>
        </a:p>
        <a:p>
          <a:r>
            <a:rPr lang="en-US" dirty="0" smtClean="0"/>
            <a:t>need to</a:t>
          </a:r>
        </a:p>
      </dgm:t>
    </dgm:pt>
    <dgm:pt modelId="{771B2B57-EBF0-4C56-8676-FDC88042EDE8}" type="parTrans" cxnId="{19093868-FC36-4D63-A493-19DDAB9DA662}">
      <dgm:prSet/>
      <dgm:spPr/>
      <dgm:t>
        <a:bodyPr/>
        <a:lstStyle/>
        <a:p>
          <a:endParaRPr lang="en-US"/>
        </a:p>
      </dgm:t>
    </dgm:pt>
    <dgm:pt modelId="{B18F8203-F075-426A-B4F1-AB408F18625D}" type="sibTrans" cxnId="{19093868-FC36-4D63-A493-19DDAB9DA662}">
      <dgm:prSet/>
      <dgm:spPr/>
      <dgm:t>
        <a:bodyPr/>
        <a:lstStyle/>
        <a:p>
          <a:endParaRPr lang="en-US"/>
        </a:p>
      </dgm:t>
    </dgm:pt>
    <dgm:pt modelId="{93581DBC-369C-4DD6-8FCC-3D62DB4A7FBE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mtClean="0"/>
            <a:t>Wearing</a:t>
          </a:r>
          <a:endParaRPr lang="en-US" dirty="0"/>
        </a:p>
      </dgm:t>
    </dgm:pt>
    <dgm:pt modelId="{F55E22E0-E87B-4594-95DA-38C1239E6AB6}" type="parTrans" cxnId="{7389ECD8-950E-4010-8BB6-D935DB4C057D}">
      <dgm:prSet/>
      <dgm:spPr/>
      <dgm:t>
        <a:bodyPr/>
        <a:lstStyle/>
        <a:p>
          <a:endParaRPr lang="en-US"/>
        </a:p>
      </dgm:t>
    </dgm:pt>
    <dgm:pt modelId="{051ABC6C-0AC5-4F10-8F98-D61D685B3601}" type="sibTrans" cxnId="{7389ECD8-950E-4010-8BB6-D935DB4C057D}">
      <dgm:prSet/>
      <dgm:spPr/>
      <dgm:t>
        <a:bodyPr/>
        <a:lstStyle/>
        <a:p>
          <a:endParaRPr lang="en-US"/>
        </a:p>
      </dgm:t>
    </dgm:pt>
    <dgm:pt modelId="{47812B54-A427-431D-B336-47E5D0716F32}">
      <dgm:prSet phldrT="[Texte]"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dirty="0" smtClean="0"/>
            <a:t>be</a:t>
          </a:r>
          <a:br>
            <a:rPr lang="en-US" dirty="0" smtClean="0"/>
          </a:br>
          <a:r>
            <a:rPr lang="en-US" dirty="0" smtClean="0"/>
            <a:t>am, is, are</a:t>
          </a:r>
          <a:br>
            <a:rPr lang="en-US" dirty="0" smtClean="0"/>
          </a:br>
          <a:r>
            <a:rPr lang="en-US" dirty="0" smtClean="0"/>
            <a:t>was, were</a:t>
          </a:r>
        </a:p>
      </dgm:t>
    </dgm:pt>
    <dgm:pt modelId="{1E756B61-CAE7-406C-A6C0-0206098367FB}" type="parTrans" cxnId="{226614D4-E600-43C5-9450-318C84E6D186}">
      <dgm:prSet/>
      <dgm:spPr/>
      <dgm:t>
        <a:bodyPr/>
        <a:lstStyle/>
        <a:p>
          <a:endParaRPr lang="en-US"/>
        </a:p>
      </dgm:t>
    </dgm:pt>
    <dgm:pt modelId="{4E395A6A-7442-487F-AABF-45B12FBF321B}" type="sibTrans" cxnId="{226614D4-E600-43C5-9450-318C84E6D186}">
      <dgm:prSet/>
      <dgm:spPr/>
      <dgm:t>
        <a:bodyPr/>
        <a:lstStyle/>
        <a:p>
          <a:endParaRPr lang="en-US"/>
        </a:p>
      </dgm:t>
    </dgm:pt>
    <dgm:pt modelId="{FB4FE451-56A0-4D0A-B1E4-4DB44AC0653C}">
      <dgm:prSet phldrT="[Texte]"/>
      <dgm:spPr>
        <a:ln>
          <a:solidFill>
            <a:schemeClr val="tx2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smtClean="0"/>
            <a:t>like(s)</a:t>
          </a:r>
          <a:endParaRPr lang="en-US" dirty="0"/>
        </a:p>
      </dgm:t>
    </dgm:pt>
    <dgm:pt modelId="{1F8A37CA-822F-4457-92D3-A6BD48D6C07C}" type="parTrans" cxnId="{107D015D-B565-4292-A330-4A9E17619B18}">
      <dgm:prSet/>
      <dgm:spPr/>
      <dgm:t>
        <a:bodyPr/>
        <a:lstStyle/>
        <a:p>
          <a:endParaRPr lang="en-US"/>
        </a:p>
      </dgm:t>
    </dgm:pt>
    <dgm:pt modelId="{221DAD28-2A92-46DF-8BAF-52E466C03F2F}" type="sibTrans" cxnId="{107D015D-B565-4292-A330-4A9E17619B18}">
      <dgm:prSet/>
      <dgm:spPr/>
      <dgm:t>
        <a:bodyPr/>
        <a:lstStyle/>
        <a:p>
          <a:endParaRPr lang="en-US"/>
        </a:p>
      </dgm:t>
    </dgm:pt>
    <dgm:pt modelId="{59EED8EB-46FF-45A8-A9AE-53AB27360346}" type="pres">
      <dgm:prSet presAssocID="{5E3010F6-2CFD-49AF-87EF-044F4F336F2C}" presName="list" presStyleCnt="0">
        <dgm:presLayoutVars>
          <dgm:dir/>
          <dgm:animLvl val="lvl"/>
        </dgm:presLayoutVars>
      </dgm:prSet>
      <dgm:spPr/>
    </dgm:pt>
    <dgm:pt modelId="{6B9044AC-040C-4FD7-AEF6-D74769EB4628}" type="pres">
      <dgm:prSet presAssocID="{E0039C7E-8D3F-4972-9865-9C849EFBDBF2}" presName="posSpace" presStyleCnt="0"/>
      <dgm:spPr/>
    </dgm:pt>
    <dgm:pt modelId="{6BA06482-4379-42C9-A660-6DFAE73CBCCB}" type="pres">
      <dgm:prSet presAssocID="{E0039C7E-8D3F-4972-9865-9C849EFBDBF2}" presName="vertFlow" presStyleCnt="0"/>
      <dgm:spPr/>
    </dgm:pt>
    <dgm:pt modelId="{1717D8E4-4300-4200-8A6D-70BA90B26BF6}" type="pres">
      <dgm:prSet presAssocID="{E0039C7E-8D3F-4972-9865-9C849EFBDBF2}" presName="topSpace" presStyleCnt="0"/>
      <dgm:spPr/>
    </dgm:pt>
    <dgm:pt modelId="{720A1152-73C2-4606-9E60-CFFF87CE64BB}" type="pres">
      <dgm:prSet presAssocID="{E0039C7E-8D3F-4972-9865-9C849EFBDBF2}" presName="firstComp" presStyleCnt="0"/>
      <dgm:spPr/>
    </dgm:pt>
    <dgm:pt modelId="{005CDCBF-5637-42A8-8EBB-640C67AC0275}" type="pres">
      <dgm:prSet presAssocID="{E0039C7E-8D3F-4972-9865-9C849EFBDBF2}" presName="firstChild" presStyleLbl="bgAccFollowNode1" presStyleIdx="0" presStyleCnt="4"/>
      <dgm:spPr/>
      <dgm:t>
        <a:bodyPr/>
        <a:lstStyle/>
        <a:p>
          <a:endParaRPr lang="en-US"/>
        </a:p>
      </dgm:t>
    </dgm:pt>
    <dgm:pt modelId="{09DB69E4-388E-4F0B-A165-5C2A72CD400A}" type="pres">
      <dgm:prSet presAssocID="{E0039C7E-8D3F-4972-9865-9C849EFBDBF2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A3E108-5659-4304-A466-5E0FEC579080}" type="pres">
      <dgm:prSet presAssocID="{933CE525-21C4-4B06-BE77-3662E7B69C64}" presName="comp" presStyleCnt="0"/>
      <dgm:spPr/>
    </dgm:pt>
    <dgm:pt modelId="{31DF3422-F335-4864-B8E2-BE5A55F78642}" type="pres">
      <dgm:prSet presAssocID="{933CE525-21C4-4B06-BE77-3662E7B69C64}" presName="child" presStyleLbl="bgAccFollowNode1" presStyleIdx="1" presStyleCnt="4" custLinFactNeighborX="531" custLinFactNeighborY="794"/>
      <dgm:spPr/>
      <dgm:t>
        <a:bodyPr/>
        <a:lstStyle/>
        <a:p>
          <a:endParaRPr lang="en-US"/>
        </a:p>
      </dgm:t>
    </dgm:pt>
    <dgm:pt modelId="{FCEE3A4B-653F-4DB8-ACA9-AD6776D32020}" type="pres">
      <dgm:prSet presAssocID="{933CE525-21C4-4B06-BE77-3662E7B69C64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5447E-AE6D-45A9-AC4B-0FD451F32EAD}" type="pres">
      <dgm:prSet presAssocID="{E0039C7E-8D3F-4972-9865-9C849EFBDBF2}" presName="negSpace" presStyleCnt="0"/>
      <dgm:spPr/>
    </dgm:pt>
    <dgm:pt modelId="{E16CDF2E-CC6B-498E-B6DC-B0C449D0371C}" type="pres">
      <dgm:prSet presAssocID="{E0039C7E-8D3F-4972-9865-9C849EFBDBF2}" presName="circle" presStyleLbl="node1" presStyleIdx="0" presStyleCnt="2"/>
      <dgm:spPr/>
    </dgm:pt>
    <dgm:pt modelId="{BB8E5362-6860-4309-BCA5-394CFFF8BB67}" type="pres">
      <dgm:prSet presAssocID="{71340163-F439-4822-8BCE-A71134459042}" presName="transSpace" presStyleCnt="0"/>
      <dgm:spPr/>
    </dgm:pt>
    <dgm:pt modelId="{27C53A0A-E0DE-4701-A592-19C15C74DAA9}" type="pres">
      <dgm:prSet presAssocID="{93581DBC-369C-4DD6-8FCC-3D62DB4A7FBE}" presName="posSpace" presStyleCnt="0"/>
      <dgm:spPr/>
    </dgm:pt>
    <dgm:pt modelId="{5B9B6407-FABC-48F2-9461-C01CBAA245A8}" type="pres">
      <dgm:prSet presAssocID="{93581DBC-369C-4DD6-8FCC-3D62DB4A7FBE}" presName="vertFlow" presStyleCnt="0"/>
      <dgm:spPr/>
    </dgm:pt>
    <dgm:pt modelId="{BAE295A0-C7B3-4FE5-9912-CDC654D22CA6}" type="pres">
      <dgm:prSet presAssocID="{93581DBC-369C-4DD6-8FCC-3D62DB4A7FBE}" presName="topSpace" presStyleCnt="0"/>
      <dgm:spPr/>
    </dgm:pt>
    <dgm:pt modelId="{D22FB69B-F801-41D1-B261-2559B4147176}" type="pres">
      <dgm:prSet presAssocID="{93581DBC-369C-4DD6-8FCC-3D62DB4A7FBE}" presName="firstComp" presStyleCnt="0"/>
      <dgm:spPr/>
    </dgm:pt>
    <dgm:pt modelId="{F5ED5F01-D5C3-4DC6-8FB2-CF428B99B82D}" type="pres">
      <dgm:prSet presAssocID="{93581DBC-369C-4DD6-8FCC-3D62DB4A7FBE}" presName="firstChild" presStyleLbl="bgAccFollowNode1" presStyleIdx="2" presStyleCnt="4"/>
      <dgm:spPr/>
      <dgm:t>
        <a:bodyPr/>
        <a:lstStyle/>
        <a:p>
          <a:endParaRPr lang="en-US"/>
        </a:p>
      </dgm:t>
    </dgm:pt>
    <dgm:pt modelId="{40225B5B-AB9C-4FD1-8C93-FC6CE50C2184}" type="pres">
      <dgm:prSet presAssocID="{93581DBC-369C-4DD6-8FCC-3D62DB4A7FBE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80228-9CAC-42A7-9A89-3D44E7719E03}" type="pres">
      <dgm:prSet presAssocID="{FB4FE451-56A0-4D0A-B1E4-4DB44AC0653C}" presName="comp" presStyleCnt="0"/>
      <dgm:spPr/>
    </dgm:pt>
    <dgm:pt modelId="{6EBADE72-B981-4923-B88B-62BF4B9F1A4F}" type="pres">
      <dgm:prSet presAssocID="{FB4FE451-56A0-4D0A-B1E4-4DB44AC0653C}" presName="child" presStyleLbl="bgAccFollowNode1" presStyleIdx="3" presStyleCnt="4" custLinFactNeighborX="8203"/>
      <dgm:spPr/>
    </dgm:pt>
    <dgm:pt modelId="{42BD3C78-B619-4EFB-956A-7BCA26B4FEAA}" type="pres">
      <dgm:prSet presAssocID="{FB4FE451-56A0-4D0A-B1E4-4DB44AC0653C}" presName="childTx" presStyleLbl="bgAccFollowNode1" presStyleIdx="3" presStyleCnt="4">
        <dgm:presLayoutVars>
          <dgm:bulletEnabled val="1"/>
        </dgm:presLayoutVars>
      </dgm:prSet>
      <dgm:spPr/>
    </dgm:pt>
    <dgm:pt modelId="{DFCD1DC7-9CE5-4555-A2B4-390DDA5B2C52}" type="pres">
      <dgm:prSet presAssocID="{93581DBC-369C-4DD6-8FCC-3D62DB4A7FBE}" presName="negSpace" presStyleCnt="0"/>
      <dgm:spPr/>
    </dgm:pt>
    <dgm:pt modelId="{BE707003-3D4C-4737-8CEE-A5899DBD86AD}" type="pres">
      <dgm:prSet presAssocID="{93581DBC-369C-4DD6-8FCC-3D62DB4A7FBE}" presName="circle" presStyleLbl="node1" presStyleIdx="1" presStyleCnt="2" custLinFactNeighborY="1589"/>
      <dgm:spPr/>
      <dgm:t>
        <a:bodyPr/>
        <a:lstStyle/>
        <a:p>
          <a:endParaRPr lang="en-US"/>
        </a:p>
      </dgm:t>
    </dgm:pt>
  </dgm:ptLst>
  <dgm:cxnLst>
    <dgm:cxn modelId="{19093868-FC36-4D63-A493-19DDAB9DA662}" srcId="{E0039C7E-8D3F-4972-9865-9C849EFBDBF2}" destId="{933CE525-21C4-4B06-BE77-3662E7B69C64}" srcOrd="1" destOrd="0" parTransId="{771B2B57-EBF0-4C56-8676-FDC88042EDE8}" sibTransId="{B18F8203-F075-426A-B4F1-AB408F18625D}"/>
    <dgm:cxn modelId="{FB2025C2-1FD3-40E2-857D-3A805846AA89}" type="presOf" srcId="{933CE525-21C4-4B06-BE77-3662E7B69C64}" destId="{31DF3422-F335-4864-B8E2-BE5A55F78642}" srcOrd="0" destOrd="0" presId="urn:microsoft.com/office/officeart/2005/8/layout/hList9"/>
    <dgm:cxn modelId="{0730F9C3-C2D0-4D2B-BE15-DB09078035A0}" srcId="{5E3010F6-2CFD-49AF-87EF-044F4F336F2C}" destId="{E0039C7E-8D3F-4972-9865-9C849EFBDBF2}" srcOrd="0" destOrd="0" parTransId="{11754824-A558-497B-8C39-575E821F5A50}" sibTransId="{71340163-F439-4822-8BCE-A71134459042}"/>
    <dgm:cxn modelId="{226614D4-E600-43C5-9450-318C84E6D186}" srcId="{93581DBC-369C-4DD6-8FCC-3D62DB4A7FBE}" destId="{47812B54-A427-431D-B336-47E5D0716F32}" srcOrd="0" destOrd="0" parTransId="{1E756B61-CAE7-406C-A6C0-0206098367FB}" sibTransId="{4E395A6A-7442-487F-AABF-45B12FBF321B}"/>
    <dgm:cxn modelId="{23648BFB-6F91-4650-AB66-615E18B00527}" type="presOf" srcId="{E0039C7E-8D3F-4972-9865-9C849EFBDBF2}" destId="{E16CDF2E-CC6B-498E-B6DC-B0C449D0371C}" srcOrd="0" destOrd="0" presId="urn:microsoft.com/office/officeart/2005/8/layout/hList9"/>
    <dgm:cxn modelId="{3D77B907-77CD-4301-9317-06948A3BDFC8}" type="presOf" srcId="{47812B54-A427-431D-B336-47E5D0716F32}" destId="{40225B5B-AB9C-4FD1-8C93-FC6CE50C2184}" srcOrd="1" destOrd="0" presId="urn:microsoft.com/office/officeart/2005/8/layout/hList9"/>
    <dgm:cxn modelId="{91BC1650-D98B-4538-B17A-E5E62E0086CD}" type="presOf" srcId="{47812B54-A427-431D-B336-47E5D0716F32}" destId="{F5ED5F01-D5C3-4DC6-8FB2-CF428B99B82D}" srcOrd="0" destOrd="0" presId="urn:microsoft.com/office/officeart/2005/8/layout/hList9"/>
    <dgm:cxn modelId="{7389ECD8-950E-4010-8BB6-D935DB4C057D}" srcId="{5E3010F6-2CFD-49AF-87EF-044F4F336F2C}" destId="{93581DBC-369C-4DD6-8FCC-3D62DB4A7FBE}" srcOrd="1" destOrd="0" parTransId="{F55E22E0-E87B-4594-95DA-38C1239E6AB6}" sibTransId="{051ABC6C-0AC5-4F10-8F98-D61D685B3601}"/>
    <dgm:cxn modelId="{4E7A8171-4CD5-4A14-86B8-2BD21EF9AB2B}" type="presOf" srcId="{933CE525-21C4-4B06-BE77-3662E7B69C64}" destId="{FCEE3A4B-653F-4DB8-ACA9-AD6776D32020}" srcOrd="1" destOrd="0" presId="urn:microsoft.com/office/officeart/2005/8/layout/hList9"/>
    <dgm:cxn modelId="{DF196A1B-9C99-4CC0-AA44-C0BB86F3FAEF}" srcId="{E0039C7E-8D3F-4972-9865-9C849EFBDBF2}" destId="{9D332590-DA9C-49F4-8440-7384D5DDC014}" srcOrd="0" destOrd="0" parTransId="{634FCE95-6726-4D2C-853E-6827BF97A5BE}" sibTransId="{6E9AE53E-5525-4D50-80DD-A06B528EB139}"/>
    <dgm:cxn modelId="{C861A5BF-AFB5-4842-A6FA-7B1AE4706D34}" type="presOf" srcId="{5E3010F6-2CFD-49AF-87EF-044F4F336F2C}" destId="{59EED8EB-46FF-45A8-A9AE-53AB27360346}" srcOrd="0" destOrd="0" presId="urn:microsoft.com/office/officeart/2005/8/layout/hList9"/>
    <dgm:cxn modelId="{9E75E6A4-E1F2-4074-9EAE-C2B9DA1FDD80}" type="presOf" srcId="{93581DBC-369C-4DD6-8FCC-3D62DB4A7FBE}" destId="{BE707003-3D4C-4737-8CEE-A5899DBD86AD}" srcOrd="0" destOrd="0" presId="urn:microsoft.com/office/officeart/2005/8/layout/hList9"/>
    <dgm:cxn modelId="{44FDB60E-6593-4D18-B409-E385C97B1478}" type="presOf" srcId="{9D332590-DA9C-49F4-8440-7384D5DDC014}" destId="{005CDCBF-5637-42A8-8EBB-640C67AC0275}" srcOrd="0" destOrd="0" presId="urn:microsoft.com/office/officeart/2005/8/layout/hList9"/>
    <dgm:cxn modelId="{107D015D-B565-4292-A330-4A9E17619B18}" srcId="{93581DBC-369C-4DD6-8FCC-3D62DB4A7FBE}" destId="{FB4FE451-56A0-4D0A-B1E4-4DB44AC0653C}" srcOrd="1" destOrd="0" parTransId="{1F8A37CA-822F-4457-92D3-A6BD48D6C07C}" sibTransId="{221DAD28-2A92-46DF-8BAF-52E466C03F2F}"/>
    <dgm:cxn modelId="{B173845D-A071-4F51-AE05-61044D8E8BC2}" type="presOf" srcId="{9D332590-DA9C-49F4-8440-7384D5DDC014}" destId="{09DB69E4-388E-4F0B-A165-5C2A72CD400A}" srcOrd="1" destOrd="0" presId="urn:microsoft.com/office/officeart/2005/8/layout/hList9"/>
    <dgm:cxn modelId="{38C799CF-AFAA-4A57-9BBC-2A047045D585}" type="presOf" srcId="{FB4FE451-56A0-4D0A-B1E4-4DB44AC0653C}" destId="{42BD3C78-B619-4EFB-956A-7BCA26B4FEAA}" srcOrd="1" destOrd="0" presId="urn:microsoft.com/office/officeart/2005/8/layout/hList9"/>
    <dgm:cxn modelId="{FF003198-888A-4BA4-8D7B-45D54A0E489E}" type="presOf" srcId="{FB4FE451-56A0-4D0A-B1E4-4DB44AC0653C}" destId="{6EBADE72-B981-4923-B88B-62BF4B9F1A4F}" srcOrd="0" destOrd="0" presId="urn:microsoft.com/office/officeart/2005/8/layout/hList9"/>
    <dgm:cxn modelId="{222A9D11-8275-42BC-A3A1-0134BEB7203B}" type="presParOf" srcId="{59EED8EB-46FF-45A8-A9AE-53AB27360346}" destId="{6B9044AC-040C-4FD7-AEF6-D74769EB4628}" srcOrd="0" destOrd="0" presId="urn:microsoft.com/office/officeart/2005/8/layout/hList9"/>
    <dgm:cxn modelId="{52728BD8-4E45-4CCF-BCE7-D2AC5EB18F3B}" type="presParOf" srcId="{59EED8EB-46FF-45A8-A9AE-53AB27360346}" destId="{6BA06482-4379-42C9-A660-6DFAE73CBCCB}" srcOrd="1" destOrd="0" presId="urn:microsoft.com/office/officeart/2005/8/layout/hList9"/>
    <dgm:cxn modelId="{B1240A7D-5E13-4DA1-AD3F-72EAB182BAEE}" type="presParOf" srcId="{6BA06482-4379-42C9-A660-6DFAE73CBCCB}" destId="{1717D8E4-4300-4200-8A6D-70BA90B26BF6}" srcOrd="0" destOrd="0" presId="urn:microsoft.com/office/officeart/2005/8/layout/hList9"/>
    <dgm:cxn modelId="{902B9DB5-23D0-4B34-A367-56CBA6A21C23}" type="presParOf" srcId="{6BA06482-4379-42C9-A660-6DFAE73CBCCB}" destId="{720A1152-73C2-4606-9E60-CFFF87CE64BB}" srcOrd="1" destOrd="0" presId="urn:microsoft.com/office/officeart/2005/8/layout/hList9"/>
    <dgm:cxn modelId="{CF1D87B1-1B8A-4741-A1F7-1AB872FDADC8}" type="presParOf" srcId="{720A1152-73C2-4606-9E60-CFFF87CE64BB}" destId="{005CDCBF-5637-42A8-8EBB-640C67AC0275}" srcOrd="0" destOrd="0" presId="urn:microsoft.com/office/officeart/2005/8/layout/hList9"/>
    <dgm:cxn modelId="{E4B6B094-74B1-47A6-9E28-62CD52069F01}" type="presParOf" srcId="{720A1152-73C2-4606-9E60-CFFF87CE64BB}" destId="{09DB69E4-388E-4F0B-A165-5C2A72CD400A}" srcOrd="1" destOrd="0" presId="urn:microsoft.com/office/officeart/2005/8/layout/hList9"/>
    <dgm:cxn modelId="{27CCB67B-DC5C-45B3-8BD8-F8C9EEB77ED5}" type="presParOf" srcId="{6BA06482-4379-42C9-A660-6DFAE73CBCCB}" destId="{CEA3E108-5659-4304-A466-5E0FEC579080}" srcOrd="2" destOrd="0" presId="urn:microsoft.com/office/officeart/2005/8/layout/hList9"/>
    <dgm:cxn modelId="{538DCA8E-E600-44D8-95C8-278A2D6232DE}" type="presParOf" srcId="{CEA3E108-5659-4304-A466-5E0FEC579080}" destId="{31DF3422-F335-4864-B8E2-BE5A55F78642}" srcOrd="0" destOrd="0" presId="urn:microsoft.com/office/officeart/2005/8/layout/hList9"/>
    <dgm:cxn modelId="{678DAEF4-B231-4656-8528-B96E20F88B18}" type="presParOf" srcId="{CEA3E108-5659-4304-A466-5E0FEC579080}" destId="{FCEE3A4B-653F-4DB8-ACA9-AD6776D32020}" srcOrd="1" destOrd="0" presId="urn:microsoft.com/office/officeart/2005/8/layout/hList9"/>
    <dgm:cxn modelId="{AD5B4933-99BF-4ADF-9FE5-D8318FCCF4BC}" type="presParOf" srcId="{59EED8EB-46FF-45A8-A9AE-53AB27360346}" destId="{6FF5447E-AE6D-45A9-AC4B-0FD451F32EAD}" srcOrd="2" destOrd="0" presId="urn:microsoft.com/office/officeart/2005/8/layout/hList9"/>
    <dgm:cxn modelId="{1140F696-D59A-4DAA-ACF1-D039006C6586}" type="presParOf" srcId="{59EED8EB-46FF-45A8-A9AE-53AB27360346}" destId="{E16CDF2E-CC6B-498E-B6DC-B0C449D0371C}" srcOrd="3" destOrd="0" presId="urn:microsoft.com/office/officeart/2005/8/layout/hList9"/>
    <dgm:cxn modelId="{1641AF7F-B6E0-4FD8-B136-A41EC1C4C5AB}" type="presParOf" srcId="{59EED8EB-46FF-45A8-A9AE-53AB27360346}" destId="{BB8E5362-6860-4309-BCA5-394CFFF8BB67}" srcOrd="4" destOrd="0" presId="urn:microsoft.com/office/officeart/2005/8/layout/hList9"/>
    <dgm:cxn modelId="{CE1DB023-3F2D-4071-87C8-B1F162614FE4}" type="presParOf" srcId="{59EED8EB-46FF-45A8-A9AE-53AB27360346}" destId="{27C53A0A-E0DE-4701-A592-19C15C74DAA9}" srcOrd="5" destOrd="0" presId="urn:microsoft.com/office/officeart/2005/8/layout/hList9"/>
    <dgm:cxn modelId="{5F136187-45CA-4490-AE6F-CBEA1EB40308}" type="presParOf" srcId="{59EED8EB-46FF-45A8-A9AE-53AB27360346}" destId="{5B9B6407-FABC-48F2-9461-C01CBAA245A8}" srcOrd="6" destOrd="0" presId="urn:microsoft.com/office/officeart/2005/8/layout/hList9"/>
    <dgm:cxn modelId="{BFC5CAF6-E610-4052-9D96-E0292DB9ED56}" type="presParOf" srcId="{5B9B6407-FABC-48F2-9461-C01CBAA245A8}" destId="{BAE295A0-C7B3-4FE5-9912-CDC654D22CA6}" srcOrd="0" destOrd="0" presId="urn:microsoft.com/office/officeart/2005/8/layout/hList9"/>
    <dgm:cxn modelId="{040B843A-F695-46D6-A65F-FBAADDE93F84}" type="presParOf" srcId="{5B9B6407-FABC-48F2-9461-C01CBAA245A8}" destId="{D22FB69B-F801-41D1-B261-2559B4147176}" srcOrd="1" destOrd="0" presId="urn:microsoft.com/office/officeart/2005/8/layout/hList9"/>
    <dgm:cxn modelId="{BBD66A04-4237-4DA0-B8DD-348CBAC853A6}" type="presParOf" srcId="{D22FB69B-F801-41D1-B261-2559B4147176}" destId="{F5ED5F01-D5C3-4DC6-8FB2-CF428B99B82D}" srcOrd="0" destOrd="0" presId="urn:microsoft.com/office/officeart/2005/8/layout/hList9"/>
    <dgm:cxn modelId="{C0820917-5C06-42D1-930F-CA17083F2CB7}" type="presParOf" srcId="{D22FB69B-F801-41D1-B261-2559B4147176}" destId="{40225B5B-AB9C-4FD1-8C93-FC6CE50C2184}" srcOrd="1" destOrd="0" presId="urn:microsoft.com/office/officeart/2005/8/layout/hList9"/>
    <dgm:cxn modelId="{1A897A33-56F2-40A8-ABCF-832839774D3E}" type="presParOf" srcId="{5B9B6407-FABC-48F2-9461-C01CBAA245A8}" destId="{B1E80228-9CAC-42A7-9A89-3D44E7719E03}" srcOrd="2" destOrd="0" presId="urn:microsoft.com/office/officeart/2005/8/layout/hList9"/>
    <dgm:cxn modelId="{3C95ED10-B975-4D72-9844-665389040ACC}" type="presParOf" srcId="{B1E80228-9CAC-42A7-9A89-3D44E7719E03}" destId="{6EBADE72-B981-4923-B88B-62BF4B9F1A4F}" srcOrd="0" destOrd="0" presId="urn:microsoft.com/office/officeart/2005/8/layout/hList9"/>
    <dgm:cxn modelId="{0A6A6DF8-E018-4C8F-9A38-E7883BC36BFA}" type="presParOf" srcId="{B1E80228-9CAC-42A7-9A89-3D44E7719E03}" destId="{42BD3C78-B619-4EFB-956A-7BCA26B4FEAA}" srcOrd="1" destOrd="0" presId="urn:microsoft.com/office/officeart/2005/8/layout/hList9"/>
    <dgm:cxn modelId="{10DAE4CE-3EAD-4591-8738-DB437A9D3A09}" type="presParOf" srcId="{59EED8EB-46FF-45A8-A9AE-53AB27360346}" destId="{DFCD1DC7-9CE5-4555-A2B4-390DDA5B2C52}" srcOrd="7" destOrd="0" presId="urn:microsoft.com/office/officeart/2005/8/layout/hList9"/>
    <dgm:cxn modelId="{3281475A-0B27-4AB6-BBB1-EA2821CA3663}" type="presParOf" srcId="{59EED8EB-46FF-45A8-A9AE-53AB27360346}" destId="{BE707003-3D4C-4737-8CEE-A5899DBD86AD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B0E7D-861C-4EFC-A43C-9F89D2D49DEE}">
      <dsp:nvSpPr>
        <dsp:cNvPr id="0" name=""/>
        <dsp:cNvSpPr/>
      </dsp:nvSpPr>
      <dsp:spPr>
        <a:xfrm>
          <a:off x="-512362" y="8796"/>
          <a:ext cx="5553693" cy="4528969"/>
        </a:xfrm>
        <a:prstGeom prst="ellipse">
          <a:avLst/>
        </a:prstGeom>
        <a:solidFill>
          <a:schemeClr val="accent6">
            <a:lumMod val="20000"/>
            <a:lumOff val="8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  <a:p>
          <a:pPr marL="171450" lvl="1" indent="-171450" algn="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err="1" smtClean="0"/>
            <a:t>i</a:t>
          </a:r>
          <a:r>
            <a:rPr lang="en-US" sz="1600" b="1" kern="1200" dirty="0" smtClean="0"/>
            <a:t> _ _     s k _ _ _ s</a:t>
          </a:r>
          <a:endParaRPr lang="en-US" sz="1600" kern="1200" dirty="0"/>
        </a:p>
        <a:p>
          <a:pPr marL="171450" lvl="1" indent="-171450" algn="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g l _ _ _ e s</a:t>
          </a:r>
          <a:endParaRPr lang="en-US" sz="1600" kern="1200" dirty="0"/>
        </a:p>
        <a:p>
          <a:pPr marL="171450" lvl="1" indent="-171450" algn="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  </a:t>
          </a:r>
          <a:r>
            <a:rPr lang="en-US" sz="1600" b="1" kern="1200" dirty="0" smtClean="0"/>
            <a:t>h _ _ </a:t>
          </a:r>
          <a:r>
            <a:rPr lang="en-US" sz="1600" kern="1200" dirty="0" smtClean="0"/>
            <a:t> and  a  </a:t>
          </a:r>
          <a:r>
            <a:rPr lang="en-US" sz="1600" b="1" kern="1200" dirty="0" smtClean="0"/>
            <a:t>c _ _ t</a:t>
          </a:r>
          <a:endParaRPr lang="en-US" sz="1600" kern="1200" dirty="0"/>
        </a:p>
        <a:p>
          <a:pPr marL="171450" lvl="1" indent="-171450" algn="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striped   </a:t>
          </a:r>
          <a:r>
            <a:rPr lang="en-US" sz="1600" b="1" kern="1200" dirty="0" smtClean="0"/>
            <a:t>t r _ _ s e r s</a:t>
          </a:r>
          <a:br>
            <a:rPr lang="en-US" sz="1600" b="1" kern="1200" dirty="0" smtClean="0"/>
          </a:br>
          <a:r>
            <a:rPr lang="en-US" sz="1600" b="1" kern="1200" dirty="0" smtClean="0"/>
            <a:t> </a:t>
          </a:r>
          <a:endParaRPr lang="en-US" sz="1600" kern="1200" dirty="0"/>
        </a:p>
        <a:p>
          <a:pPr marL="171450" lvl="1" indent="-171450" algn="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 polka-dot</a:t>
          </a:r>
          <a:r>
            <a:rPr lang="en-US" sz="1600" b="1" kern="1200" dirty="0" smtClean="0"/>
            <a:t>  bow - t _ _</a:t>
          </a:r>
          <a:br>
            <a:rPr lang="en-US" sz="1600" b="1" kern="1200" dirty="0" smtClean="0"/>
          </a:br>
          <a:r>
            <a:rPr lang="en-US" sz="1600" b="1" kern="1200" dirty="0" smtClean="0"/>
            <a:t> </a:t>
          </a:r>
          <a:endParaRPr lang="en-US" sz="1600" kern="1200" dirty="0"/>
        </a:p>
        <a:p>
          <a:pPr marL="171450" lvl="1" indent="-171450" algn="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 turned-up </a:t>
          </a:r>
          <a:r>
            <a:rPr lang="en-US" sz="1600" b="1" kern="1200" dirty="0" smtClean="0"/>
            <a:t>c o l _ _ _ </a:t>
          </a:r>
          <a:endParaRPr lang="en-US" sz="1600" kern="1200" dirty="0"/>
        </a:p>
      </dsp:txBody>
      <dsp:txXfrm>
        <a:off x="300958" y="672048"/>
        <a:ext cx="3927053" cy="32024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CDCBF-5637-42A8-8EBB-640C67AC0275}">
      <dsp:nvSpPr>
        <dsp:cNvPr id="0" name=""/>
        <dsp:cNvSpPr/>
      </dsp:nvSpPr>
      <dsp:spPr>
        <a:xfrm>
          <a:off x="1355724" y="837434"/>
          <a:ext cx="2539007" cy="1693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Never, rarely, sometimes, often, always</a:t>
          </a:r>
          <a:endParaRPr lang="en-US" sz="2500" kern="1200" dirty="0"/>
        </a:p>
      </dsp:txBody>
      <dsp:txXfrm>
        <a:off x="1761966" y="837434"/>
        <a:ext cx="2132766" cy="1693518"/>
      </dsp:txXfrm>
    </dsp:sp>
    <dsp:sp modelId="{31DF3422-F335-4864-B8E2-BE5A55F78642}">
      <dsp:nvSpPr>
        <dsp:cNvPr id="0" name=""/>
        <dsp:cNvSpPr/>
      </dsp:nvSpPr>
      <dsp:spPr>
        <a:xfrm>
          <a:off x="1369207" y="2544399"/>
          <a:ext cx="2539007" cy="1693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can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want to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need to</a:t>
          </a:r>
        </a:p>
      </dsp:txBody>
      <dsp:txXfrm>
        <a:off x="1775448" y="2544399"/>
        <a:ext cx="2132766" cy="1693518"/>
      </dsp:txXfrm>
    </dsp:sp>
    <dsp:sp modelId="{E16CDF2E-CC6B-498E-B6DC-B0C449D0371C}">
      <dsp:nvSpPr>
        <dsp:cNvPr id="0" name=""/>
        <dsp:cNvSpPr/>
      </dsp:nvSpPr>
      <dsp:spPr>
        <a:xfrm>
          <a:off x="1587" y="160365"/>
          <a:ext cx="1692671" cy="1692671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Wear</a:t>
          </a:r>
          <a:endParaRPr lang="en-US" sz="2300" kern="1200" dirty="0"/>
        </a:p>
      </dsp:txBody>
      <dsp:txXfrm>
        <a:off x="249473" y="408251"/>
        <a:ext cx="1196899" cy="1196899"/>
      </dsp:txXfrm>
    </dsp:sp>
    <dsp:sp modelId="{F5ED5F01-D5C3-4DC6-8FB2-CF428B99B82D}">
      <dsp:nvSpPr>
        <dsp:cNvPr id="0" name=""/>
        <dsp:cNvSpPr/>
      </dsp:nvSpPr>
      <dsp:spPr>
        <a:xfrm>
          <a:off x="5587404" y="837434"/>
          <a:ext cx="2539007" cy="1693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be</a:t>
          </a:r>
          <a:br>
            <a:rPr lang="en-US" sz="2500" kern="1200" dirty="0" smtClean="0"/>
          </a:br>
          <a:r>
            <a:rPr lang="en-US" sz="2500" kern="1200" dirty="0" smtClean="0"/>
            <a:t>am, is, are</a:t>
          </a:r>
          <a:br>
            <a:rPr lang="en-US" sz="2500" kern="1200" dirty="0" smtClean="0"/>
          </a:br>
          <a:r>
            <a:rPr lang="en-US" sz="2500" kern="1200" dirty="0" smtClean="0"/>
            <a:t>was, were</a:t>
          </a:r>
        </a:p>
      </dsp:txBody>
      <dsp:txXfrm>
        <a:off x="5993645" y="837434"/>
        <a:ext cx="2132766" cy="1693518"/>
      </dsp:txXfrm>
    </dsp:sp>
    <dsp:sp modelId="{6EBADE72-B981-4923-B88B-62BF4B9F1A4F}">
      <dsp:nvSpPr>
        <dsp:cNvPr id="0" name=""/>
        <dsp:cNvSpPr/>
      </dsp:nvSpPr>
      <dsp:spPr>
        <a:xfrm>
          <a:off x="5588992" y="2530952"/>
          <a:ext cx="2539007" cy="1693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40000"/>
              <a:lumOff val="6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like(s)</a:t>
          </a:r>
          <a:endParaRPr lang="en-US" sz="2500" kern="1200" dirty="0"/>
        </a:p>
      </dsp:txBody>
      <dsp:txXfrm>
        <a:off x="5995233" y="2530952"/>
        <a:ext cx="2132766" cy="1693518"/>
      </dsp:txXfrm>
    </dsp:sp>
    <dsp:sp modelId="{BE707003-3D4C-4737-8CEE-A5899DBD86AD}">
      <dsp:nvSpPr>
        <dsp:cNvPr id="0" name=""/>
        <dsp:cNvSpPr/>
      </dsp:nvSpPr>
      <dsp:spPr>
        <a:xfrm>
          <a:off x="4233267" y="187262"/>
          <a:ext cx="1692671" cy="1692671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Wearing</a:t>
          </a:r>
          <a:endParaRPr lang="en-US" sz="2300" kern="1200" dirty="0"/>
        </a:p>
      </dsp:txBody>
      <dsp:txXfrm>
        <a:off x="4481153" y="435148"/>
        <a:ext cx="1196899" cy="1196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5/18/2014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5/18/2014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83771" y="707571"/>
            <a:ext cx="5133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I.   Warm-up:  “Love Letter” (again).  </a:t>
            </a:r>
            <a:r>
              <a:rPr lang="en-US" dirty="0" err="1" smtClean="0"/>
              <a:t>Gez</a:t>
            </a:r>
            <a:r>
              <a:rPr lang="en-US" dirty="0" smtClean="0"/>
              <a:t> Walsh.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783771" y="1251857"/>
            <a:ext cx="2976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II.  Clothing /  Accessories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1349828" y="1796143"/>
            <a:ext cx="5900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A.  need / want / would like</a:t>
            </a:r>
            <a:r>
              <a:rPr lang="en-US" dirty="0" smtClean="0"/>
              <a:t>                </a:t>
            </a:r>
            <a:r>
              <a:rPr lang="en-US" sz="3200" dirty="0" smtClean="0">
                <a:latin typeface="+mj-lt"/>
              </a:rPr>
              <a:t>(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to get</a:t>
            </a:r>
            <a:r>
              <a:rPr lang="en-US" sz="3200" dirty="0" smtClean="0">
                <a:latin typeface="+mj-lt"/>
              </a:rPr>
              <a:t>) </a:t>
            </a:r>
            <a:endParaRPr lang="en-US" sz="3200" dirty="0">
              <a:latin typeface="+mj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87928" y="2915492"/>
            <a:ext cx="49698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 startAt="2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What’s (s)he wearing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?  </a:t>
            </a:r>
            <a:r>
              <a:rPr lang="en-US" dirty="0" smtClean="0"/>
              <a:t>Practice for evaluation Friday (describing what people are wearing)</a:t>
            </a:r>
            <a:endParaRPr lang="en-US" dirty="0" smtClean="0"/>
          </a:p>
          <a:p>
            <a:pPr marL="342900" indent="-342900">
              <a:buAutoNum type="alphaUcPeriod" startAt="2"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(s)he’s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wearing …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/>
              <a:t>	</a:t>
            </a:r>
            <a:r>
              <a:rPr lang="en-US" dirty="0" smtClean="0"/>
              <a:t>	</a:t>
            </a:r>
            <a:endParaRPr lang="en-US" dirty="0" smtClean="0"/>
          </a:p>
          <a:p>
            <a:r>
              <a:rPr lang="en-US" dirty="0" smtClean="0"/>
              <a:t>		 </a:t>
            </a:r>
            <a:r>
              <a:rPr lang="en-US" dirty="0"/>
              <a:t>/ </a:t>
            </a:r>
            <a:r>
              <a:rPr lang="en-US" dirty="0" err="1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ʃiz'werɪŋ</a:t>
            </a:r>
            <a:r>
              <a:rPr lang="en-US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</a:t>
            </a:r>
          </a:p>
          <a:p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 smtClean="0"/>
              <a:t>/ </a:t>
            </a:r>
            <a:r>
              <a:rPr lang="en-US" dirty="0" err="1" smtClean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hiz</a:t>
            </a:r>
            <a:r>
              <a:rPr lang="en-US" dirty="0" err="1" smtClean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'</a:t>
            </a:r>
            <a:r>
              <a:rPr lang="en-US" dirty="0" err="1" smtClean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werɪŋ</a:t>
            </a:r>
            <a:r>
              <a:rPr lang="en-US" dirty="0" smtClean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</a:t>
            </a:r>
            <a:b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they’re wearing …</a:t>
            </a:r>
          </a:p>
          <a:p>
            <a:r>
              <a:rPr lang="en-US" dirty="0" smtClean="0"/>
              <a:t>		</a:t>
            </a:r>
          </a:p>
          <a:p>
            <a:r>
              <a:rPr lang="en-US" dirty="0"/>
              <a:t>	</a:t>
            </a:r>
            <a:r>
              <a:rPr lang="en-US" dirty="0" smtClean="0"/>
              <a:t>	US:  / </a:t>
            </a:r>
            <a:r>
              <a:rPr lang="en-US" dirty="0" err="1" smtClean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ðer'werɪŋ</a:t>
            </a:r>
            <a:r>
              <a:rPr lang="en-US" dirty="0" smtClean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UK: </a:t>
            </a:r>
            <a:r>
              <a:rPr lang="en-US" dirty="0"/>
              <a:t>/ </a:t>
            </a:r>
            <a:r>
              <a:rPr lang="en-US" dirty="0" err="1" smtClean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ðeə'weərɪŋ</a:t>
            </a:r>
            <a:r>
              <a:rPr lang="en-US" dirty="0" smtClean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</a:t>
            </a: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292" y="1599417"/>
            <a:ext cx="437255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9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would like ( to get ) …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596" y="1790410"/>
            <a:ext cx="3083112" cy="3083112"/>
          </a:xfrm>
        </p:spPr>
      </p:pic>
      <p:sp>
        <p:nvSpPr>
          <p:cNvPr id="5" name="Rectangle 4"/>
          <p:cNvSpPr/>
          <p:nvPr/>
        </p:nvSpPr>
        <p:spPr>
          <a:xfrm>
            <a:off x="1416423" y="3060243"/>
            <a:ext cx="4164106" cy="18132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00100" lvl="1" indent="-342900">
              <a:buAutoNum type="alphaLcParenR"/>
            </a:pPr>
            <a:r>
              <a:rPr lang="en-US" dirty="0" smtClean="0"/>
              <a:t>a frog necklace </a:t>
            </a:r>
            <a:r>
              <a:rPr lang="en-US" dirty="0" smtClean="0">
                <a:solidFill>
                  <a:srgbClr val="3854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 </a:t>
            </a:r>
            <a:r>
              <a:rPr lang="en-US" b="1" dirty="0" smtClean="0">
                <a:solidFill>
                  <a:srgbClr val="3854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’</a:t>
            </a:r>
            <a:r>
              <a:rPr lang="en-US" b="1" dirty="0" err="1" smtClean="0">
                <a:solidFill>
                  <a:srgbClr val="3854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nek</a:t>
            </a:r>
            <a:r>
              <a:rPr lang="en-US" dirty="0" smtClean="0">
                <a:solidFill>
                  <a:srgbClr val="3854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 smtClean="0">
                <a:solidFill>
                  <a:srgbClr val="3854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lɪs</a:t>
            </a:r>
            <a:r>
              <a:rPr lang="en-US" dirty="0" smtClean="0">
                <a:solidFill>
                  <a:srgbClr val="3854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/</a:t>
            </a:r>
          </a:p>
          <a:p>
            <a:pPr marL="800100" lvl="1" indent="-342900">
              <a:buFontTx/>
              <a:buAutoNum type="alphaLcParenR"/>
            </a:pPr>
            <a:r>
              <a:rPr lang="en-US" dirty="0"/>
              <a:t>a</a:t>
            </a:r>
            <a:r>
              <a:rPr lang="en-US" dirty="0" smtClean="0"/>
              <a:t> frog bracelet  </a:t>
            </a:r>
            <a:r>
              <a:rPr lang="en-US" dirty="0" smtClean="0">
                <a:solidFill>
                  <a:srgbClr val="3854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 </a:t>
            </a:r>
            <a:r>
              <a:rPr lang="en-US" b="1" dirty="0" smtClean="0">
                <a:solidFill>
                  <a:srgbClr val="3854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’</a:t>
            </a:r>
            <a:r>
              <a:rPr lang="en-US" b="1" dirty="0" err="1" smtClean="0">
                <a:solidFill>
                  <a:srgbClr val="3854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breɪs</a:t>
            </a:r>
            <a:r>
              <a:rPr lang="en-US" dirty="0" smtClean="0">
                <a:solidFill>
                  <a:srgbClr val="3854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 smtClean="0">
                <a:solidFill>
                  <a:srgbClr val="3854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lɪt</a:t>
            </a:r>
            <a:r>
              <a:rPr lang="en-US" dirty="0" smtClean="0">
                <a:solidFill>
                  <a:srgbClr val="3854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/</a:t>
            </a:r>
            <a:endParaRPr lang="en-US" dirty="0" smtClean="0"/>
          </a:p>
          <a:p>
            <a:pPr marL="800100" lvl="1" indent="-342900">
              <a:buAutoNum type="alphaLcParenR"/>
            </a:pPr>
            <a:r>
              <a:rPr lang="en-US" dirty="0"/>
              <a:t>a</a:t>
            </a:r>
            <a:r>
              <a:rPr lang="en-US" dirty="0" smtClean="0"/>
              <a:t> frog ring</a:t>
            </a:r>
          </a:p>
          <a:p>
            <a:pPr marL="800100" lvl="1" indent="-342900">
              <a:buAutoNum type="alphaLcParenR"/>
            </a:pPr>
            <a:r>
              <a:rPr lang="en-US" dirty="0"/>
              <a:t>a</a:t>
            </a:r>
            <a:r>
              <a:rPr lang="en-US" dirty="0" smtClean="0"/>
              <a:t> frog collar</a:t>
            </a:r>
          </a:p>
        </p:txBody>
      </p:sp>
    </p:spTree>
    <p:extLst>
      <p:ext uri="{BB962C8B-B14F-4D97-AF65-F5344CB8AC3E}">
        <p14:creationId xmlns:p14="http://schemas.microsoft.com/office/powerpoint/2010/main" val="312120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</a:t>
            </a:r>
            <a:r>
              <a:rPr lang="en-US" u="sng" dirty="0" smtClean="0">
                <a:uFill>
                  <a:solidFill>
                    <a:schemeClr val="accent2">
                      <a:lumMod val="75000"/>
                    </a:schemeClr>
                  </a:solidFill>
                </a:uFill>
              </a:rPr>
              <a:t>s</a:t>
            </a:r>
            <a:r>
              <a:rPr lang="en-US" dirty="0" smtClean="0"/>
              <a:t> he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wear</a:t>
            </a:r>
            <a:r>
              <a:rPr lang="en-US" u="sng" dirty="0" smtClean="0">
                <a:uFill>
                  <a:solidFill>
                    <a:schemeClr val="accent2">
                      <a:lumMod val="75000"/>
                    </a:schemeClr>
                  </a:solidFill>
                </a:uFill>
              </a:rPr>
              <a:t>ing</a:t>
            </a:r>
            <a:r>
              <a:rPr lang="en-US" dirty="0" smtClean="0">
                <a:uFill>
                  <a:solidFill>
                    <a:schemeClr val="accent2">
                      <a:lumMod val="75000"/>
                    </a:schemeClr>
                  </a:solidFill>
                </a:uFill>
              </a:rPr>
              <a:t> ?</a:t>
            </a:r>
            <a:endParaRPr lang="en-US" dirty="0">
              <a:uFill>
                <a:solidFill>
                  <a:schemeClr val="accent2">
                    <a:lumMod val="75000"/>
                  </a:schemeClr>
                </a:solidFill>
              </a:u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9848" y="4195482"/>
            <a:ext cx="3631244" cy="197671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44" y="2042668"/>
            <a:ext cx="5098404" cy="3879416"/>
          </a:xfrm>
          <a:prstGeom prst="rect">
            <a:avLst/>
          </a:prstGeom>
        </p:spPr>
      </p:pic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360571919"/>
              </p:ext>
            </p:extLst>
          </p:nvPr>
        </p:nvGraphicFramePr>
        <p:xfrm>
          <a:off x="6850977" y="1498600"/>
          <a:ext cx="4528969" cy="513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1069848" y="914400"/>
            <a:ext cx="1406652" cy="698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èche courbée vers le haut 9"/>
          <p:cNvSpPr/>
          <p:nvPr/>
        </p:nvSpPr>
        <p:spPr>
          <a:xfrm>
            <a:off x="2781300" y="1612900"/>
            <a:ext cx="1016000" cy="291204"/>
          </a:xfrm>
          <a:prstGeom prst="curvedUp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76500" y="957834"/>
            <a:ext cx="4114800" cy="9897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cap="small" dirty="0" smtClean="0">
                <a:latin typeface="+mj-lt"/>
              </a:rPr>
              <a:t>He’</a:t>
            </a:r>
            <a:r>
              <a:rPr lang="en-US" sz="5400" u="sng" cap="small" dirty="0" smtClean="0"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j-lt"/>
              </a:rPr>
              <a:t>s</a:t>
            </a:r>
            <a:r>
              <a:rPr lang="en-US" sz="5400" cap="small" dirty="0" smtClean="0">
                <a:latin typeface="+mj-lt"/>
              </a:rPr>
              <a:t> </a:t>
            </a:r>
            <a:r>
              <a:rPr lang="en-US" sz="5400" cap="small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wear</a:t>
            </a:r>
            <a:r>
              <a:rPr lang="en-US" sz="5400" u="sng" cap="small" dirty="0" smtClean="0"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j-lt"/>
              </a:rPr>
              <a:t>ing </a:t>
            </a:r>
            <a:r>
              <a:rPr lang="en-US" sz="5400" cap="small" dirty="0" smtClean="0">
                <a:latin typeface="+mj-lt"/>
              </a:rPr>
              <a:t>…</a:t>
            </a:r>
            <a:endParaRPr lang="en-US" sz="5400" cap="sm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236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99" y="964295"/>
            <a:ext cx="6087801" cy="4542070"/>
          </a:xfrm>
        </p:spPr>
      </p:pic>
      <p:sp>
        <p:nvSpPr>
          <p:cNvPr id="5" name="Rectangle à coins arrondis 4"/>
          <p:cNvSpPr/>
          <p:nvPr/>
        </p:nvSpPr>
        <p:spPr>
          <a:xfrm>
            <a:off x="6756400" y="1371600"/>
            <a:ext cx="5270500" cy="3937000"/>
          </a:xfrm>
          <a:prstGeom prst="roundRect">
            <a:avLst/>
          </a:prstGeom>
          <a:solidFill>
            <a:srgbClr val="F7EBC5"/>
          </a:solidFill>
          <a:ln>
            <a:solidFill>
              <a:srgbClr val="BAD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She’</a:t>
            </a:r>
            <a:r>
              <a:rPr lang="en-US" sz="2000" u="sng" dirty="0" smtClean="0">
                <a:solidFill>
                  <a:schemeClr val="tx1"/>
                </a:solidFill>
                <a:uFill>
                  <a:solidFill>
                    <a:schemeClr val="accent2">
                      <a:lumMod val="75000"/>
                    </a:schemeClr>
                  </a:solidFill>
                </a:uFill>
              </a:rPr>
              <a:t>s</a:t>
            </a: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 _ _ _ </a:t>
            </a:r>
            <a:r>
              <a:rPr lang="en-US" sz="2000" u="sng" dirty="0" err="1" smtClean="0">
                <a:solidFill>
                  <a:schemeClr val="tx1"/>
                </a:solidFill>
                <a:uFill>
                  <a:solidFill>
                    <a:schemeClr val="accent2">
                      <a:lumMod val="75000"/>
                    </a:schemeClr>
                  </a:solidFill>
                </a:uFill>
              </a:rPr>
              <a:t>i</a:t>
            </a:r>
            <a:r>
              <a:rPr lang="en-US" sz="2000" u="sng" dirty="0" smtClean="0">
                <a:solidFill>
                  <a:schemeClr val="tx1"/>
                </a:solidFill>
                <a:uFill>
                  <a:solidFill>
                    <a:schemeClr val="accent2">
                      <a:lumMod val="75000"/>
                    </a:schemeClr>
                  </a:solidFill>
                </a:uFill>
              </a:rPr>
              <a:t> n g</a:t>
            </a:r>
            <a:r>
              <a:rPr lang="en-US" sz="2000" dirty="0" smtClean="0">
                <a:solidFill>
                  <a:schemeClr val="tx1"/>
                </a:solidFill>
              </a:rPr>
              <a:t>  on  a  bridge.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She’s wearing a polka – dot 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 _ _ _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e r.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What </a:t>
            </a:r>
            <a:r>
              <a:rPr lang="en-US" sz="2000" i="1" dirty="0" smtClean="0">
                <a:solidFill>
                  <a:schemeClr val="tx1"/>
                </a:solidFill>
              </a:rPr>
              <a:t>else</a:t>
            </a:r>
            <a:r>
              <a:rPr lang="en-US" sz="2000" dirty="0" smtClean="0">
                <a:solidFill>
                  <a:schemeClr val="tx1"/>
                </a:solidFill>
              </a:rPr>
              <a:t> is she wearing?</a:t>
            </a:r>
          </a:p>
        </p:txBody>
      </p:sp>
    </p:spTree>
    <p:extLst>
      <p:ext uri="{BB962C8B-B14F-4D97-AF65-F5344CB8AC3E}">
        <p14:creationId xmlns:p14="http://schemas.microsoft.com/office/powerpoint/2010/main" val="42359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48" y="197696"/>
            <a:ext cx="8975852" cy="5986823"/>
          </a:xfrm>
        </p:spPr>
      </p:pic>
      <p:sp>
        <p:nvSpPr>
          <p:cNvPr id="5" name="Rectangle 4"/>
          <p:cNvSpPr/>
          <p:nvPr/>
        </p:nvSpPr>
        <p:spPr>
          <a:xfrm>
            <a:off x="9715500" y="905107"/>
            <a:ext cx="2235200" cy="4572000"/>
          </a:xfrm>
          <a:prstGeom prst="rect">
            <a:avLst/>
          </a:prstGeom>
          <a:solidFill>
            <a:srgbClr val="D3DB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She’s wearing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a</a:t>
            </a:r>
          </a:p>
          <a:p>
            <a:pPr algn="ctr"/>
            <a:endParaRPr lang="en-US" dirty="0" smtClean="0"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l o n g –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s l _ _ v _ </a:t>
            </a:r>
            <a:b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s _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i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r t </a:t>
            </a:r>
            <a:r>
              <a:rPr lang="en-US" dirty="0" smtClean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,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</a:br>
            <a:endParaRPr lang="en-US" dirty="0"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a long beige </a:t>
            </a:r>
            <a:br>
              <a:rPr lang="en-US" dirty="0" smtClean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s _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i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r t </a:t>
            </a:r>
            <a:r>
              <a:rPr lang="en-US" dirty="0" smtClean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,</a:t>
            </a:r>
          </a:p>
          <a:p>
            <a:pPr algn="ctr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and</a:t>
            </a:r>
          </a:p>
          <a:p>
            <a:pPr algn="ctr"/>
            <a:endParaRPr lang="en-US" dirty="0"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p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i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n k    s h _ _ 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5500" y="905107"/>
            <a:ext cx="2235200" cy="4572000"/>
          </a:xfrm>
          <a:prstGeom prst="rect">
            <a:avLst/>
          </a:prstGeom>
          <a:solidFill>
            <a:srgbClr val="D3DB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She’</a:t>
            </a:r>
            <a:r>
              <a:rPr lang="en-US" u="sng" dirty="0" smtClean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Fill>
                  <a:solidFill>
                    <a:schemeClr val="accent2">
                      <a:lumMod val="50000"/>
                    </a:schemeClr>
                  </a:solidFill>
                </a:uFill>
              </a:rPr>
              <a:t>s</a:t>
            </a:r>
            <a:r>
              <a:rPr lang="en-US" dirty="0" smtClean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wear</a:t>
            </a:r>
            <a:r>
              <a:rPr lang="en-US" u="sng" dirty="0" smtClean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Fill>
                  <a:solidFill>
                    <a:schemeClr val="accent2">
                      <a:lumMod val="75000"/>
                    </a:schemeClr>
                  </a:solidFill>
                </a:uFill>
              </a:rPr>
              <a:t>ing</a:t>
            </a:r>
            <a:r>
              <a:rPr lang="en-US" dirty="0" smtClean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a</a:t>
            </a:r>
          </a:p>
          <a:p>
            <a:pPr algn="ctr"/>
            <a:endParaRPr lang="en-US" dirty="0" smtClean="0"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l o n g –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s l e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e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v e </a:t>
            </a:r>
            <a:b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s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i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r t </a:t>
            </a:r>
            <a:r>
              <a:rPr lang="en-US" dirty="0" smtClean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,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</a:br>
            <a:endParaRPr lang="en-US" dirty="0"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a long beige </a:t>
            </a:r>
            <a:br>
              <a:rPr lang="en-US" dirty="0" smtClean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s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k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i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r t </a:t>
            </a:r>
            <a:r>
              <a:rPr lang="en-US" dirty="0" smtClean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,</a:t>
            </a:r>
          </a:p>
          <a:p>
            <a:pPr algn="ctr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and</a:t>
            </a:r>
          </a:p>
          <a:p>
            <a:pPr algn="ctr"/>
            <a:endParaRPr lang="en-US" dirty="0"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p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i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n k    s h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o e 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(pink </a:t>
            </a:r>
            <a:r>
              <a:rPr lang="en-US" sz="1400" u="sng" dirty="0" smtClean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</a:rPr>
              <a:t>stockings</a:t>
            </a:r>
            <a:r>
              <a:rPr lang="en-US" sz="1400" dirty="0" smtClean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too)</a:t>
            </a:r>
            <a:endParaRPr lang="en-US" sz="1400" dirty="0"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794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19800" y="800100"/>
            <a:ext cx="5108448" cy="12938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What’</a:t>
            </a:r>
            <a:r>
              <a:rPr lang="en-US" u="sng" dirty="0" smtClean="0">
                <a:uFill>
                  <a:solidFill>
                    <a:schemeClr val="accent2">
                      <a:lumMod val="75000"/>
                    </a:schemeClr>
                  </a:solidFill>
                </a:uFill>
              </a:rPr>
              <a:t>s</a:t>
            </a:r>
            <a:r>
              <a:rPr lang="en-US" dirty="0" smtClean="0"/>
              <a:t> he Wear</a:t>
            </a:r>
            <a:r>
              <a:rPr lang="en-US" u="sng" dirty="0" smtClean="0">
                <a:uFill>
                  <a:solidFill>
                    <a:schemeClr val="accent2">
                      <a:lumMod val="75000"/>
                    </a:schemeClr>
                  </a:solidFill>
                </a:uFill>
              </a:rPr>
              <a:t>ing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282" y="262551"/>
            <a:ext cx="3723386" cy="5580719"/>
          </a:xfr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6718300" y="2222500"/>
            <a:ext cx="5108448" cy="1293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he’</a:t>
            </a:r>
            <a:r>
              <a:rPr lang="en-US" sz="3600" u="sng" dirty="0" smtClean="0">
                <a:uFill>
                  <a:solidFill>
                    <a:schemeClr val="accent2">
                      <a:lumMod val="50000"/>
                    </a:schemeClr>
                  </a:solidFill>
                </a:uFill>
              </a:rPr>
              <a:t>s</a:t>
            </a:r>
            <a:r>
              <a:rPr lang="en-US" sz="3600" dirty="0" smtClean="0"/>
              <a:t> Wear</a:t>
            </a:r>
            <a:r>
              <a:rPr lang="en-US" sz="3600" u="sng" dirty="0" smtClean="0">
                <a:uFill>
                  <a:solidFill>
                    <a:schemeClr val="accent2">
                      <a:lumMod val="75000"/>
                    </a:schemeClr>
                  </a:solidFill>
                </a:uFill>
              </a:rPr>
              <a:t>ing</a:t>
            </a:r>
            <a:r>
              <a:rPr lang="en-US" sz="3600" dirty="0" smtClean="0"/>
              <a:t>…</a:t>
            </a:r>
            <a:endParaRPr lang="en-US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6337300" y="3673573"/>
            <a:ext cx="5108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gray  </a:t>
            </a:r>
            <a:r>
              <a:rPr lang="en-US" b="1" dirty="0" smtClean="0"/>
              <a:t>t _ _ 		</a:t>
            </a:r>
          </a:p>
          <a:p>
            <a:endParaRPr lang="en-US" dirty="0" smtClean="0"/>
          </a:p>
          <a:p>
            <a:r>
              <a:rPr lang="en-US" dirty="0" smtClean="0"/>
              <a:t>a white </a:t>
            </a:r>
            <a:r>
              <a:rPr lang="en-US" b="1" dirty="0" smtClean="0"/>
              <a:t>s _ _ _ _  </a:t>
            </a:r>
            <a:r>
              <a:rPr lang="en-US" dirty="0" smtClean="0"/>
              <a:t>with a  </a:t>
            </a:r>
            <a:r>
              <a:rPr lang="en-US" b="1" dirty="0" smtClean="0"/>
              <a:t>c o l _ _ _</a:t>
            </a:r>
          </a:p>
          <a:p>
            <a:endParaRPr lang="en-US" dirty="0" smtClean="0"/>
          </a:p>
          <a:p>
            <a:r>
              <a:rPr lang="en-US" dirty="0" smtClean="0"/>
              <a:t>blue </a:t>
            </a:r>
            <a:r>
              <a:rPr lang="en-US" b="1" dirty="0" smtClean="0"/>
              <a:t>t r _ _ _ _ _ _  </a:t>
            </a:r>
            <a:r>
              <a:rPr lang="en-US" dirty="0" smtClean="0"/>
              <a:t>(shoes)</a:t>
            </a:r>
          </a:p>
          <a:p>
            <a:endParaRPr lang="en-US" dirty="0" smtClean="0"/>
          </a:p>
          <a:p>
            <a:r>
              <a:rPr lang="en-US" dirty="0" smtClean="0"/>
              <a:t>&amp;</a:t>
            </a:r>
          </a:p>
          <a:p>
            <a:endParaRPr lang="en-US" dirty="0" smtClean="0"/>
          </a:p>
          <a:p>
            <a:r>
              <a:rPr lang="en-US" dirty="0" smtClean="0"/>
              <a:t>blue</a:t>
            </a:r>
            <a:r>
              <a:rPr lang="en-US" b="1" dirty="0" smtClean="0"/>
              <a:t> j _ _ _ s  </a:t>
            </a:r>
            <a:r>
              <a:rPr lang="en-US" dirty="0" smtClean="0"/>
              <a:t>and</a:t>
            </a:r>
            <a:r>
              <a:rPr lang="en-US" b="1" dirty="0" smtClean="0"/>
              <a:t>  g </a:t>
            </a:r>
            <a:r>
              <a:rPr lang="en-US" b="1" dirty="0" smtClean="0"/>
              <a:t>l </a:t>
            </a:r>
            <a:r>
              <a:rPr lang="en-US" b="1" dirty="0" smtClean="0"/>
              <a:t>_ _ _ _ _ 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276848" y="3651784"/>
            <a:ext cx="5168900" cy="2628900"/>
          </a:xfrm>
          <a:prstGeom prst="rect">
            <a:avLst/>
          </a:prstGeom>
          <a:solidFill>
            <a:srgbClr val="E6E4D5"/>
          </a:solidFill>
          <a:ln w="57150">
            <a:solidFill>
              <a:srgbClr val="422A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6640286" y="3673574"/>
            <a:ext cx="73306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gray  </a:t>
            </a:r>
            <a:r>
              <a:rPr lang="en-US" b="1" dirty="0" smtClean="0"/>
              <a:t>t </a:t>
            </a:r>
            <a:r>
              <a:rPr lang="en-US" b="1" dirty="0" err="1" smtClean="0"/>
              <a:t>i</a:t>
            </a:r>
            <a:r>
              <a:rPr lang="en-US" b="1" dirty="0" smtClean="0"/>
              <a:t> e		</a:t>
            </a:r>
          </a:p>
          <a:p>
            <a:endParaRPr lang="en-US" dirty="0" smtClean="0"/>
          </a:p>
          <a:p>
            <a:r>
              <a:rPr lang="en-US" dirty="0" smtClean="0"/>
              <a:t>a white   </a:t>
            </a:r>
            <a:r>
              <a:rPr lang="en-US" b="1" dirty="0" smtClean="0"/>
              <a:t>s h </a:t>
            </a:r>
            <a:r>
              <a:rPr lang="en-US" b="1" dirty="0" err="1" smtClean="0"/>
              <a:t>i</a:t>
            </a:r>
            <a:r>
              <a:rPr lang="en-US" b="1" dirty="0" smtClean="0"/>
              <a:t> r t    </a:t>
            </a:r>
            <a:r>
              <a:rPr lang="en-US" dirty="0" smtClean="0"/>
              <a:t>with a  </a:t>
            </a:r>
            <a:r>
              <a:rPr lang="en-US" b="1" dirty="0" smtClean="0"/>
              <a:t>c o l </a:t>
            </a:r>
            <a:r>
              <a:rPr lang="en-US" b="1" dirty="0" err="1" smtClean="0"/>
              <a:t>l</a:t>
            </a:r>
            <a:r>
              <a:rPr lang="en-US" b="1" dirty="0" smtClean="0"/>
              <a:t> a r</a:t>
            </a:r>
          </a:p>
          <a:p>
            <a:endParaRPr lang="en-US" dirty="0" smtClean="0"/>
          </a:p>
          <a:p>
            <a:r>
              <a:rPr lang="en-US" dirty="0" smtClean="0"/>
              <a:t>blue   </a:t>
            </a:r>
            <a:r>
              <a:rPr lang="en-US" b="1" dirty="0" smtClean="0"/>
              <a:t>t r a </a:t>
            </a:r>
            <a:r>
              <a:rPr lang="en-US" b="1" dirty="0" err="1" smtClean="0"/>
              <a:t>i</a:t>
            </a:r>
            <a:r>
              <a:rPr lang="en-US" b="1" dirty="0" smtClean="0"/>
              <a:t> n e r s  </a:t>
            </a:r>
            <a:r>
              <a:rPr lang="en-US" dirty="0" smtClean="0"/>
              <a:t>(shoes)</a:t>
            </a:r>
          </a:p>
          <a:p>
            <a:endParaRPr lang="en-US" dirty="0" smtClean="0"/>
          </a:p>
          <a:p>
            <a:r>
              <a:rPr lang="en-US" dirty="0" smtClean="0"/>
              <a:t>&amp;</a:t>
            </a:r>
          </a:p>
          <a:p>
            <a:endParaRPr lang="en-US" dirty="0" smtClean="0"/>
          </a:p>
          <a:p>
            <a:r>
              <a:rPr lang="en-US" dirty="0" smtClean="0"/>
              <a:t>blue</a:t>
            </a:r>
            <a:r>
              <a:rPr lang="en-US" b="1" dirty="0" smtClean="0"/>
              <a:t>   j e a n s    </a:t>
            </a:r>
            <a:r>
              <a:rPr lang="en-US" dirty="0" smtClean="0"/>
              <a:t>and</a:t>
            </a:r>
            <a:r>
              <a:rPr lang="en-US" b="1" dirty="0" smtClean="0"/>
              <a:t>  g l a s </a:t>
            </a:r>
            <a:r>
              <a:rPr lang="en-US" b="1" dirty="0" err="1" smtClean="0"/>
              <a:t>s</a:t>
            </a:r>
            <a:r>
              <a:rPr lang="en-US" b="1" dirty="0" smtClean="0"/>
              <a:t> e 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359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500380"/>
            <a:ext cx="4035425" cy="56495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96400" y="500380"/>
            <a:ext cx="2717800" cy="5649595"/>
          </a:xfrm>
          <a:prstGeom prst="rect">
            <a:avLst/>
          </a:prstGeom>
          <a:solidFill>
            <a:srgbClr val="7D797A"/>
          </a:solidFill>
          <a:ln>
            <a:solidFill>
              <a:srgbClr val="9E9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sz="2800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uFill>
                  <a:solidFill>
                    <a:schemeClr val="accent2">
                      <a:lumMod val="20000"/>
                      <a:lumOff val="80000"/>
                    </a:schemeClr>
                  </a:solidFill>
                </a:uFill>
                <a:latin typeface="Andalus" panose="02020603050405020304" pitchFamily="18" charset="-78"/>
                <a:cs typeface="Andalus" panose="02020603050405020304" pitchFamily="18" charset="-78"/>
              </a:rPr>
              <a:t>quality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box</a:t>
            </a:r>
          </a:p>
          <a:p>
            <a:pPr algn="ctr"/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long, tall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striped, colorful, print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lue, ... wool,  denim, felt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tight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-- closely fit,  </a:t>
            </a:r>
            <a:r>
              <a:rPr lang="en-US" sz="16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serré</a:t>
            </a:r>
            <a:r>
              <a:rPr lang="en-US" sz="16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en-US" sz="1600" dirty="0" smtClean="0">
              <a:solidFill>
                <a:schemeClr val="accent6">
                  <a:lumMod val="20000"/>
                  <a:lumOff val="8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short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-- </a:t>
            </a:r>
            <a:r>
              <a:rPr lang="en-US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not long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top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71975" y="500380"/>
            <a:ext cx="4562475" cy="56495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1F3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Is she wearing glasses?</a:t>
            </a:r>
          </a:p>
          <a:p>
            <a:pPr algn="ctr"/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No, she isn’t (wearing glasses).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Is she wearing trainers?</a:t>
            </a:r>
          </a:p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No, she’s wearing fancy red heels.</a:t>
            </a:r>
          </a:p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What is she wearing?</a:t>
            </a:r>
          </a:p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She’s wearing …</a:t>
            </a:r>
          </a:p>
          <a:p>
            <a:pPr algn="ctr"/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5193" y="4879974"/>
            <a:ext cx="3678237" cy="1114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1.    s t r </a:t>
            </a:r>
            <a:r>
              <a:rPr lang="en-US" sz="1200" dirty="0" err="1" smtClean="0">
                <a:solidFill>
                  <a:schemeClr val="accent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p e s				2.  a    h a t</a:t>
            </a:r>
          </a:p>
          <a:p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3.    s h o r t s		 		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4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   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 c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 r 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</a:t>
            </a:r>
          </a:p>
          <a:p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5.    a black print  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o p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	6.  h e </a:t>
            </a:r>
            <a:r>
              <a:rPr lang="en-US" sz="1200" dirty="0" err="1" smtClean="0">
                <a:solidFill>
                  <a:schemeClr val="accent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l s </a:t>
            </a:r>
          </a:p>
          <a:p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7.    a  g r a y  f e l t   ha t   		8.  l </a:t>
            </a:r>
            <a:r>
              <a:rPr lang="en-US" sz="1200" dirty="0" err="1" smtClean="0">
                <a:solidFill>
                  <a:schemeClr val="accent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p s t </a:t>
            </a:r>
            <a:r>
              <a:rPr lang="en-US" sz="1200" dirty="0" err="1" smtClean="0">
                <a:solidFill>
                  <a:schemeClr val="accent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c k</a:t>
            </a:r>
          </a:p>
          <a:p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9    Striped stockings		 	10.  wool tights</a:t>
            </a:r>
          </a:p>
        </p:txBody>
      </p:sp>
    </p:spTree>
    <p:extLst>
      <p:ext uri="{BB962C8B-B14F-4D97-AF65-F5344CB8AC3E}">
        <p14:creationId xmlns:p14="http://schemas.microsoft.com/office/powerpoint/2010/main" val="4916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500380"/>
            <a:ext cx="4035425" cy="56495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96400" y="500380"/>
            <a:ext cx="2717800" cy="5649595"/>
          </a:xfrm>
          <a:prstGeom prst="rect">
            <a:avLst/>
          </a:prstGeom>
          <a:solidFill>
            <a:srgbClr val="7D797A"/>
          </a:solidFill>
          <a:ln>
            <a:solidFill>
              <a:srgbClr val="9E9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sz="2800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uFill>
                  <a:solidFill>
                    <a:schemeClr val="accent2">
                      <a:lumMod val="20000"/>
                      <a:lumOff val="80000"/>
                    </a:schemeClr>
                  </a:solidFill>
                </a:uFill>
                <a:latin typeface="Andalus" panose="02020603050405020304" pitchFamily="18" charset="-78"/>
                <a:cs typeface="Andalus" panose="02020603050405020304" pitchFamily="18" charset="-78"/>
              </a:rPr>
              <a:t>quality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box</a:t>
            </a:r>
          </a:p>
          <a:p>
            <a:pPr algn="ctr"/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long, tall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striped, colorful, print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lue, ... wool,  denim, felt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tight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-- closely fit,  </a:t>
            </a:r>
            <a:r>
              <a:rPr lang="en-US" sz="16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serré</a:t>
            </a:r>
            <a:r>
              <a:rPr lang="en-US" sz="16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en-US" sz="1600" dirty="0" smtClean="0">
              <a:solidFill>
                <a:schemeClr val="accent6">
                  <a:lumMod val="20000"/>
                  <a:lumOff val="8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short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-- </a:t>
            </a:r>
            <a:r>
              <a:rPr lang="en-US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not long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top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71975" y="500380"/>
            <a:ext cx="4562475" cy="56495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1F3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7900" y="664527"/>
            <a:ext cx="3987800" cy="5321300"/>
          </a:xfrm>
          <a:prstGeom prst="rect">
            <a:avLst/>
          </a:prstGeom>
          <a:solidFill>
            <a:srgbClr val="E8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She’s wearing ...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l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 s _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 k   &amp;   h e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l s</a:t>
            </a:r>
          </a:p>
          <a:p>
            <a:pPr algn="ctr"/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h o r _ s    &amp;   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_ r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 e s</a:t>
            </a:r>
          </a:p>
          <a:p>
            <a:pPr algn="ctr"/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   b l a c k    p r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n _    _ o p,</a:t>
            </a:r>
          </a:p>
          <a:p>
            <a:pPr algn="ctr"/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&amp;</a:t>
            </a:r>
          </a:p>
          <a:p>
            <a:pPr algn="ctr"/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 g r a y    f e l _    f e d o r a.</a:t>
            </a:r>
          </a:p>
          <a:p>
            <a:pPr algn="ctr"/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ed &amp; black</a:t>
            </a:r>
          </a:p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lue &amp; gray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G o _     y o u r     s c a r f    o n ?   </a:t>
            </a:r>
          </a:p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Ok,    le_’ s    go.</a:t>
            </a:r>
          </a:p>
        </p:txBody>
      </p:sp>
    </p:spTree>
    <p:extLst>
      <p:ext uri="{BB962C8B-B14F-4D97-AF65-F5344CB8AC3E}">
        <p14:creationId xmlns:p14="http://schemas.microsoft.com/office/powerpoint/2010/main" val="59334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971550"/>
            <a:ext cx="7874000" cy="49149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87486" y="6128657"/>
            <a:ext cx="6596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Sikh in a  </a:t>
            </a:r>
            <a:r>
              <a:rPr lang="en-US" b="1" dirty="0" smtClean="0"/>
              <a:t>s _ _ t </a:t>
            </a:r>
            <a:r>
              <a:rPr lang="en-US" dirty="0" smtClean="0"/>
              <a:t>, with a 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b r_ _ n </a:t>
            </a:r>
            <a:r>
              <a:rPr lang="en-US" b="1" dirty="0" smtClean="0"/>
              <a:t> </a:t>
            </a:r>
            <a:r>
              <a:rPr lang="en-US" dirty="0" smtClean="0"/>
              <a:t>tie and a  </a:t>
            </a:r>
            <a:r>
              <a:rPr lang="en-US" b="1" dirty="0" smtClean="0"/>
              <a:t>b l a _ _  </a:t>
            </a:r>
            <a:r>
              <a:rPr lang="en-US" dirty="0" smtClean="0"/>
              <a:t>turban.  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4593773" y="637086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5800"/>
                </a:solidFill>
              </a:rPr>
              <a:t>su:t</a:t>
            </a:r>
            <a:endParaRPr lang="en-US" dirty="0">
              <a:solidFill>
                <a:srgbClr val="0058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37857" y="6370864"/>
            <a:ext cx="616541" cy="37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5800"/>
                </a:solidFill>
              </a:rPr>
              <a:t>si:k</a:t>
            </a:r>
            <a:endParaRPr lang="en-US" dirty="0">
              <a:solidFill>
                <a:srgbClr val="005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92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971550"/>
            <a:ext cx="7874000" cy="49149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87486" y="6128657"/>
            <a:ext cx="6787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 Sikh in a  </a:t>
            </a:r>
            <a:r>
              <a:rPr lang="en-US" b="1" dirty="0" smtClean="0"/>
              <a:t>s u </a:t>
            </a:r>
            <a:r>
              <a:rPr lang="en-US" b="1" dirty="0" err="1" smtClean="0"/>
              <a:t>i</a:t>
            </a:r>
            <a:r>
              <a:rPr lang="en-US" b="1" dirty="0" smtClean="0"/>
              <a:t> t </a:t>
            </a:r>
            <a:r>
              <a:rPr lang="en-US" dirty="0" smtClean="0"/>
              <a:t>, with a 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b r o w n </a:t>
            </a:r>
            <a:r>
              <a:rPr lang="en-US" b="1" dirty="0" smtClean="0"/>
              <a:t> </a:t>
            </a:r>
            <a:r>
              <a:rPr lang="en-US" dirty="0" smtClean="0"/>
              <a:t>tie and a  </a:t>
            </a:r>
            <a:r>
              <a:rPr lang="en-US" b="1" dirty="0" smtClean="0"/>
              <a:t>b l a c k  </a:t>
            </a:r>
            <a:r>
              <a:rPr lang="en-US" dirty="0" smtClean="0"/>
              <a:t>turban.  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4593773" y="637086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5800"/>
                </a:solidFill>
              </a:rPr>
              <a:t>su:t</a:t>
            </a:r>
            <a:endParaRPr lang="en-US" dirty="0">
              <a:solidFill>
                <a:srgbClr val="0058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96232" y="6373969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5800"/>
                </a:solidFill>
              </a:rPr>
              <a:t>si:k</a:t>
            </a:r>
            <a:endParaRPr lang="en-US" dirty="0">
              <a:solidFill>
                <a:srgbClr val="005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0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758" y="118872"/>
            <a:ext cx="10058400" cy="1609344"/>
          </a:xfrm>
        </p:spPr>
        <p:txBody>
          <a:bodyPr/>
          <a:lstStyle/>
          <a:p>
            <a:pPr algn="ctr"/>
            <a:r>
              <a:rPr lang="en-US" dirty="0" smtClean="0"/>
              <a:t>Wear / wearing</a:t>
            </a:r>
            <a:endParaRPr lang="en-US" dirty="0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481803667"/>
              </p:ext>
            </p:extLst>
          </p:nvPr>
        </p:nvGraphicFramePr>
        <p:xfrm>
          <a:off x="2032000" y="1753496"/>
          <a:ext cx="8128000" cy="4384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79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Warm-up.  </a:t>
            </a:r>
            <a:endParaRPr lang="en-US" dirty="0"/>
          </a:p>
        </p:txBody>
      </p:sp>
      <p:sp>
        <p:nvSpPr>
          <p:cNvPr id="3" name="Cœur 2"/>
          <p:cNvSpPr/>
          <p:nvPr/>
        </p:nvSpPr>
        <p:spPr>
          <a:xfrm rot="990475">
            <a:off x="3847524" y="957101"/>
            <a:ext cx="7516906" cy="5378824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85400"/>
                </a:solidFill>
              </a:rPr>
              <a:t>I  </a:t>
            </a:r>
            <a:r>
              <a:rPr lang="en-US" b="1" dirty="0" smtClean="0">
                <a:solidFill>
                  <a:srgbClr val="9B2D1F">
                    <a:lumMod val="50000"/>
                  </a:srgbClr>
                </a:solidFill>
              </a:rPr>
              <a:t>s e n t  </a:t>
            </a:r>
            <a:r>
              <a:rPr lang="en-US" dirty="0" smtClean="0">
                <a:solidFill>
                  <a:srgbClr val="9B2D1F">
                    <a:lumMod val="50000"/>
                  </a:srgbClr>
                </a:solidFill>
              </a:rPr>
              <a:t> </a:t>
            </a:r>
            <a:r>
              <a:rPr lang="en-US" dirty="0" smtClean="0">
                <a:solidFill>
                  <a:srgbClr val="385400"/>
                </a:solidFill>
              </a:rPr>
              <a:t>Susan   a   letter.</a:t>
            </a:r>
            <a:br>
              <a:rPr lang="en-US" dirty="0" smtClean="0">
                <a:solidFill>
                  <a:srgbClr val="385400"/>
                </a:solidFill>
              </a:rPr>
            </a:br>
            <a:endParaRPr lang="en-US" dirty="0" smtClean="0">
              <a:solidFill>
                <a:srgbClr val="385400"/>
              </a:solidFill>
            </a:endParaRPr>
          </a:p>
          <a:p>
            <a:pPr algn="ctr"/>
            <a:r>
              <a:rPr lang="en-US" b="1" dirty="0">
                <a:solidFill>
                  <a:srgbClr val="4E1610"/>
                </a:solidFill>
              </a:rPr>
              <a:t>s</a:t>
            </a:r>
            <a:r>
              <a:rPr lang="en-US" b="1" dirty="0" smtClean="0">
                <a:solidFill>
                  <a:srgbClr val="4E1610"/>
                </a:solidFill>
              </a:rPr>
              <a:t> a y</a:t>
            </a:r>
            <a:r>
              <a:rPr lang="en-US" dirty="0" smtClean="0">
                <a:solidFill>
                  <a:srgbClr val="385400"/>
                </a:solidFill>
              </a:rPr>
              <a:t> </a:t>
            </a:r>
            <a:r>
              <a:rPr lang="en-US" dirty="0" err="1" smtClean="0">
                <a:solidFill>
                  <a:srgbClr val="385400"/>
                </a:solidFill>
              </a:rPr>
              <a:t>ing</a:t>
            </a:r>
            <a:r>
              <a:rPr lang="en-US" dirty="0" smtClean="0">
                <a:solidFill>
                  <a:srgbClr val="385400"/>
                </a:solidFill>
              </a:rPr>
              <a:t>   how   I    </a:t>
            </a:r>
            <a:r>
              <a:rPr lang="en-US" b="1" dirty="0" smtClean="0">
                <a:solidFill>
                  <a:srgbClr val="9B2D1F">
                    <a:lumMod val="50000"/>
                  </a:srgbClr>
                </a:solidFill>
              </a:rPr>
              <a:t>f e </a:t>
            </a:r>
            <a:r>
              <a:rPr lang="en-US" b="1" dirty="0" err="1" smtClean="0">
                <a:solidFill>
                  <a:srgbClr val="9B2D1F">
                    <a:lumMod val="50000"/>
                  </a:srgbClr>
                </a:solidFill>
              </a:rPr>
              <a:t>e</a:t>
            </a:r>
            <a:r>
              <a:rPr lang="en-US" b="1" dirty="0" smtClean="0">
                <a:solidFill>
                  <a:srgbClr val="9B2D1F">
                    <a:lumMod val="50000"/>
                  </a:srgbClr>
                </a:solidFill>
              </a:rPr>
              <a:t> l</a:t>
            </a:r>
            <a:br>
              <a:rPr lang="en-US" b="1" dirty="0" smtClean="0">
                <a:solidFill>
                  <a:srgbClr val="9B2D1F">
                    <a:lumMod val="50000"/>
                  </a:srgbClr>
                </a:solidFill>
              </a:rPr>
            </a:br>
            <a:endParaRPr lang="en-US" dirty="0" smtClean="0">
              <a:solidFill>
                <a:srgbClr val="9B2D1F">
                  <a:lumMod val="50000"/>
                </a:srgbClr>
              </a:solidFill>
            </a:endParaRPr>
          </a:p>
          <a:p>
            <a:pPr algn="ctr"/>
            <a:r>
              <a:rPr lang="en-US" dirty="0" smtClean="0">
                <a:solidFill>
                  <a:srgbClr val="385400"/>
                </a:solidFill>
              </a:rPr>
              <a:t>I   </a:t>
            </a:r>
            <a:r>
              <a:rPr lang="en-US" b="1" dirty="0" smtClean="0">
                <a:solidFill>
                  <a:srgbClr val="9B2D1F">
                    <a:lumMod val="50000"/>
                  </a:srgbClr>
                </a:solidFill>
              </a:rPr>
              <a:t>t o l d   </a:t>
            </a:r>
            <a:r>
              <a:rPr lang="en-US" dirty="0" smtClean="0">
                <a:solidFill>
                  <a:srgbClr val="385400"/>
                </a:solidFill>
              </a:rPr>
              <a:t>her    that    I    </a:t>
            </a:r>
            <a:r>
              <a:rPr lang="en-US" b="1" dirty="0" smtClean="0">
                <a:solidFill>
                  <a:srgbClr val="9B2D1F">
                    <a:lumMod val="50000"/>
                  </a:srgbClr>
                </a:solidFill>
              </a:rPr>
              <a:t>l o v e d    </a:t>
            </a:r>
            <a:r>
              <a:rPr lang="en-US" dirty="0" smtClean="0">
                <a:solidFill>
                  <a:srgbClr val="385400"/>
                </a:solidFill>
              </a:rPr>
              <a:t>her</a:t>
            </a:r>
            <a:br>
              <a:rPr lang="en-US" dirty="0" smtClean="0">
                <a:solidFill>
                  <a:srgbClr val="385400"/>
                </a:solidFill>
              </a:rPr>
            </a:br>
            <a:endParaRPr lang="en-US" dirty="0" smtClean="0">
              <a:solidFill>
                <a:srgbClr val="385400"/>
              </a:solidFill>
            </a:endParaRPr>
          </a:p>
          <a:p>
            <a:pPr algn="ctr"/>
            <a:r>
              <a:rPr lang="en-US" dirty="0" smtClean="0">
                <a:solidFill>
                  <a:srgbClr val="385400"/>
                </a:solidFill>
              </a:rPr>
              <a:t>And  that   my   love   </a:t>
            </a:r>
            <a:r>
              <a:rPr lang="en-US" b="1" dirty="0" smtClean="0">
                <a:solidFill>
                  <a:srgbClr val="4E1610"/>
                </a:solidFill>
              </a:rPr>
              <a:t>w a s</a:t>
            </a:r>
            <a:r>
              <a:rPr lang="en-US" b="1" dirty="0" smtClean="0">
                <a:solidFill>
                  <a:srgbClr val="385400"/>
                </a:solidFill>
              </a:rPr>
              <a:t>   </a:t>
            </a:r>
            <a:r>
              <a:rPr lang="en-US" dirty="0" smtClean="0">
                <a:solidFill>
                  <a:srgbClr val="385400"/>
                </a:solidFill>
              </a:rPr>
              <a:t>real.</a:t>
            </a:r>
          </a:p>
          <a:p>
            <a:pPr algn="ctr"/>
            <a:endParaRPr lang="en-US" dirty="0">
              <a:solidFill>
                <a:srgbClr val="3854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467">
            <a:off x="1075765" y="3335097"/>
            <a:ext cx="2129117" cy="283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052" y="484632"/>
            <a:ext cx="10810196" cy="1609344"/>
          </a:xfrm>
        </p:spPr>
        <p:txBody>
          <a:bodyPr/>
          <a:lstStyle/>
          <a:p>
            <a:r>
              <a:rPr lang="en-US" dirty="0" smtClean="0"/>
              <a:t>Love Letter</a:t>
            </a:r>
            <a:endParaRPr lang="en-US" dirty="0"/>
          </a:p>
        </p:txBody>
      </p:sp>
      <p:sp>
        <p:nvSpPr>
          <p:cNvPr id="3" name="Cœur 2"/>
          <p:cNvSpPr/>
          <p:nvPr/>
        </p:nvSpPr>
        <p:spPr>
          <a:xfrm rot="990475">
            <a:off x="3847524" y="957101"/>
            <a:ext cx="7516906" cy="5378824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85400"/>
                </a:solidFill>
              </a:rPr>
              <a:t>I 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 _ _ _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385400"/>
                </a:solidFill>
              </a:rPr>
              <a:t>Susan   a   letter.</a:t>
            </a:r>
            <a:br>
              <a:rPr lang="en-US" dirty="0" smtClean="0">
                <a:solidFill>
                  <a:srgbClr val="385400"/>
                </a:solidFill>
              </a:rPr>
            </a:br>
            <a:endParaRPr lang="en-US" dirty="0" smtClean="0">
              <a:solidFill>
                <a:srgbClr val="385400"/>
              </a:solidFill>
            </a:endParaRPr>
          </a:p>
          <a:p>
            <a:pPr algn="ctr"/>
            <a:r>
              <a:rPr lang="en-US" b="1" dirty="0">
                <a:solidFill>
                  <a:srgbClr val="4E1610"/>
                </a:solidFill>
              </a:rPr>
              <a:t>s</a:t>
            </a:r>
            <a:r>
              <a:rPr lang="en-US" b="1" dirty="0" smtClean="0">
                <a:solidFill>
                  <a:srgbClr val="4E1610"/>
                </a:solidFill>
              </a:rPr>
              <a:t> _ _</a:t>
            </a:r>
            <a:r>
              <a:rPr lang="en-US" dirty="0" smtClean="0">
                <a:solidFill>
                  <a:srgbClr val="385400"/>
                </a:solidFill>
              </a:rPr>
              <a:t> </a:t>
            </a:r>
            <a:r>
              <a:rPr lang="en-US" dirty="0" err="1" smtClean="0">
                <a:solidFill>
                  <a:srgbClr val="385400"/>
                </a:solidFill>
              </a:rPr>
              <a:t>ing</a:t>
            </a:r>
            <a:r>
              <a:rPr lang="en-US" dirty="0" smtClean="0">
                <a:solidFill>
                  <a:srgbClr val="385400"/>
                </a:solidFill>
              </a:rPr>
              <a:t>   how   I   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 _ _ _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rgbClr val="385400"/>
                </a:solidFill>
              </a:rPr>
              <a:t>I  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 _ _ _   </a:t>
            </a:r>
            <a:r>
              <a:rPr lang="en-US" dirty="0" smtClean="0">
                <a:solidFill>
                  <a:srgbClr val="385400"/>
                </a:solidFill>
              </a:rPr>
              <a:t>her    that    I   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l _ _ _ d    </a:t>
            </a:r>
            <a:r>
              <a:rPr lang="en-US" dirty="0" smtClean="0">
                <a:solidFill>
                  <a:srgbClr val="385400"/>
                </a:solidFill>
              </a:rPr>
              <a:t>her</a:t>
            </a:r>
            <a:br>
              <a:rPr lang="en-US" dirty="0" smtClean="0">
                <a:solidFill>
                  <a:srgbClr val="385400"/>
                </a:solidFill>
              </a:rPr>
            </a:br>
            <a:endParaRPr lang="en-US" dirty="0" smtClean="0">
              <a:solidFill>
                <a:srgbClr val="385400"/>
              </a:solidFill>
            </a:endParaRPr>
          </a:p>
          <a:p>
            <a:pPr algn="ctr"/>
            <a:r>
              <a:rPr lang="en-US" dirty="0" smtClean="0">
                <a:solidFill>
                  <a:srgbClr val="385400"/>
                </a:solidFill>
              </a:rPr>
              <a:t>And  that   my   love   </a:t>
            </a:r>
            <a:r>
              <a:rPr lang="en-US" b="1" dirty="0" smtClean="0">
                <a:solidFill>
                  <a:srgbClr val="4E1610"/>
                </a:solidFill>
              </a:rPr>
              <a:t>w _ _</a:t>
            </a:r>
            <a:r>
              <a:rPr lang="en-US" b="1" dirty="0" smtClean="0">
                <a:solidFill>
                  <a:srgbClr val="385400"/>
                </a:solidFill>
              </a:rPr>
              <a:t>   </a:t>
            </a:r>
            <a:r>
              <a:rPr lang="en-US" dirty="0" smtClean="0">
                <a:solidFill>
                  <a:srgbClr val="385400"/>
                </a:solidFill>
              </a:rPr>
              <a:t>real.</a:t>
            </a:r>
          </a:p>
          <a:p>
            <a:pPr algn="ctr"/>
            <a:endParaRPr lang="en-US" dirty="0">
              <a:solidFill>
                <a:srgbClr val="3854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467">
            <a:off x="1075765" y="3335097"/>
            <a:ext cx="2129117" cy="283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7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Warm-UP</a:t>
            </a:r>
            <a:endParaRPr lang="en-US" dirty="0"/>
          </a:p>
        </p:txBody>
      </p:sp>
      <p:sp>
        <p:nvSpPr>
          <p:cNvPr id="3" name="Cœur 2"/>
          <p:cNvSpPr/>
          <p:nvPr/>
        </p:nvSpPr>
        <p:spPr>
          <a:xfrm rot="720628">
            <a:off x="4136314" y="989704"/>
            <a:ext cx="7516906" cy="5758030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85400"/>
                </a:solidFill>
              </a:rPr>
              <a:t>I  </a:t>
            </a:r>
            <a:r>
              <a:rPr lang="en-US" b="1" dirty="0" smtClean="0">
                <a:solidFill>
                  <a:srgbClr val="9B2D1F">
                    <a:lumMod val="50000"/>
                  </a:srgbClr>
                </a:solidFill>
              </a:rPr>
              <a:t>s a </a:t>
            </a:r>
            <a:r>
              <a:rPr lang="en-US" b="1" dirty="0" err="1" smtClean="0">
                <a:solidFill>
                  <a:srgbClr val="9B2D1F">
                    <a:lumMod val="50000"/>
                  </a:srgbClr>
                </a:solidFill>
              </a:rPr>
              <a:t>i</a:t>
            </a:r>
            <a:r>
              <a:rPr lang="en-US" b="1" dirty="0" smtClean="0">
                <a:solidFill>
                  <a:srgbClr val="9B2D1F">
                    <a:lumMod val="50000"/>
                  </a:srgbClr>
                </a:solidFill>
              </a:rPr>
              <a:t> d  </a:t>
            </a:r>
            <a:r>
              <a:rPr lang="en-US" dirty="0" smtClean="0">
                <a:solidFill>
                  <a:srgbClr val="9B2D1F">
                    <a:lumMod val="50000"/>
                  </a:srgbClr>
                </a:solidFill>
              </a:rPr>
              <a:t> </a:t>
            </a:r>
            <a:r>
              <a:rPr lang="en-US" dirty="0" smtClean="0">
                <a:solidFill>
                  <a:srgbClr val="385400"/>
                </a:solidFill>
              </a:rPr>
              <a:t>that  if   she  </a:t>
            </a:r>
            <a:r>
              <a:rPr lang="en-US" b="1" dirty="0" smtClean="0">
                <a:solidFill>
                  <a:srgbClr val="4E1610"/>
                </a:solidFill>
              </a:rPr>
              <a:t>l o v e d</a:t>
            </a:r>
            <a:r>
              <a:rPr lang="en-US" dirty="0" smtClean="0">
                <a:solidFill>
                  <a:srgbClr val="4E1610"/>
                </a:solidFill>
              </a:rPr>
              <a:t>   </a:t>
            </a:r>
            <a:r>
              <a:rPr lang="en-US" dirty="0" smtClean="0">
                <a:solidFill>
                  <a:srgbClr val="385400"/>
                </a:solidFill>
              </a:rPr>
              <a:t>me.</a:t>
            </a:r>
            <a:br>
              <a:rPr lang="en-US" dirty="0" smtClean="0">
                <a:solidFill>
                  <a:srgbClr val="385400"/>
                </a:solidFill>
              </a:rPr>
            </a:br>
            <a:endParaRPr lang="en-US" dirty="0" smtClean="0">
              <a:solidFill>
                <a:srgbClr val="385400"/>
              </a:solidFill>
            </a:endParaRPr>
          </a:p>
          <a:p>
            <a:pPr algn="ctr"/>
            <a:r>
              <a:rPr lang="en-US" dirty="0" smtClean="0">
                <a:solidFill>
                  <a:srgbClr val="385400"/>
                </a:solidFill>
              </a:rPr>
              <a:t>She   only   </a:t>
            </a:r>
            <a:r>
              <a:rPr lang="en-US" b="1" dirty="0" smtClean="0">
                <a:solidFill>
                  <a:srgbClr val="4E1610"/>
                </a:solidFill>
              </a:rPr>
              <a:t>h a d</a:t>
            </a:r>
            <a:r>
              <a:rPr lang="en-US" b="1" dirty="0" smtClean="0">
                <a:solidFill>
                  <a:srgbClr val="385400"/>
                </a:solidFill>
              </a:rPr>
              <a:t> </a:t>
            </a:r>
            <a:r>
              <a:rPr lang="en-US" b="1" dirty="0" smtClean="0">
                <a:solidFill>
                  <a:srgbClr val="385400"/>
                </a:solidFill>
              </a:rPr>
              <a:t> </a:t>
            </a:r>
            <a:r>
              <a:rPr lang="en-US" dirty="0" smtClean="0">
                <a:solidFill>
                  <a:srgbClr val="385400"/>
                </a:solidFill>
              </a:rPr>
              <a:t>to</a:t>
            </a:r>
            <a:r>
              <a:rPr lang="en-US" b="1" dirty="0" smtClean="0">
                <a:solidFill>
                  <a:srgbClr val="385400"/>
                </a:solidFill>
              </a:rPr>
              <a:t> </a:t>
            </a:r>
            <a:r>
              <a:rPr lang="en-US" b="1" dirty="0" smtClean="0">
                <a:solidFill>
                  <a:srgbClr val="385400"/>
                </a:solidFill>
              </a:rPr>
              <a:t>  </a:t>
            </a:r>
            <a:r>
              <a:rPr lang="en-US" b="1" dirty="0" smtClean="0">
                <a:solidFill>
                  <a:srgbClr val="4E1610"/>
                </a:solidFill>
              </a:rPr>
              <a:t>s a y</a:t>
            </a:r>
          </a:p>
          <a:p>
            <a:pPr algn="ctr"/>
            <a:endParaRPr lang="en-US" dirty="0" smtClean="0">
              <a:solidFill>
                <a:srgbClr val="385400"/>
              </a:solidFill>
            </a:endParaRPr>
          </a:p>
          <a:p>
            <a:pPr algn="ctr"/>
            <a:r>
              <a:rPr lang="en-US" dirty="0" smtClean="0">
                <a:solidFill>
                  <a:srgbClr val="385400"/>
                </a:solidFill>
              </a:rPr>
              <a:t>But   she  </a:t>
            </a:r>
            <a:r>
              <a:rPr lang="en-US" b="1" dirty="0" smtClean="0">
                <a:solidFill>
                  <a:srgbClr val="4E1610"/>
                </a:solidFill>
              </a:rPr>
              <a:t>s e n t</a:t>
            </a:r>
            <a:r>
              <a:rPr lang="en-US" dirty="0" smtClean="0">
                <a:solidFill>
                  <a:srgbClr val="4E1610"/>
                </a:solidFill>
              </a:rPr>
              <a:t>  </a:t>
            </a:r>
            <a:r>
              <a:rPr lang="en-US" dirty="0" smtClean="0">
                <a:solidFill>
                  <a:srgbClr val="385400"/>
                </a:solidFill>
              </a:rPr>
              <a:t>  </a:t>
            </a:r>
            <a:r>
              <a:rPr lang="en-US" u="sng" dirty="0" smtClean="0">
                <a:solidFill>
                  <a:srgbClr val="385400"/>
                </a:solidFill>
              </a:rPr>
              <a:t>me</a:t>
            </a:r>
            <a:r>
              <a:rPr lang="en-US" dirty="0" smtClean="0">
                <a:solidFill>
                  <a:srgbClr val="385400"/>
                </a:solidFill>
              </a:rPr>
              <a:t>    </a:t>
            </a:r>
            <a:r>
              <a:rPr lang="en-US" b="1" dirty="0" smtClean="0">
                <a:solidFill>
                  <a:srgbClr val="4E1610"/>
                </a:solidFill>
              </a:rPr>
              <a:t>b a c k</a:t>
            </a:r>
            <a:r>
              <a:rPr lang="en-US" b="1" dirty="0" smtClean="0">
                <a:solidFill>
                  <a:srgbClr val="385400"/>
                </a:solidFill>
              </a:rPr>
              <a:t>    </a:t>
            </a:r>
            <a:r>
              <a:rPr lang="en-US" u="sng" dirty="0" smtClean="0">
                <a:solidFill>
                  <a:srgbClr val="385400"/>
                </a:solidFill>
              </a:rPr>
              <a:t>my</a:t>
            </a:r>
            <a:r>
              <a:rPr lang="en-US" dirty="0" smtClean="0">
                <a:solidFill>
                  <a:srgbClr val="385400"/>
                </a:solidFill>
              </a:rPr>
              <a:t>    letter,</a:t>
            </a:r>
          </a:p>
          <a:p>
            <a:pPr algn="ctr"/>
            <a:endParaRPr lang="en-US" dirty="0">
              <a:solidFill>
                <a:srgbClr val="385400"/>
              </a:solidFill>
            </a:endParaRPr>
          </a:p>
          <a:p>
            <a:pPr algn="ctr"/>
            <a:r>
              <a:rPr lang="en-US" b="1" dirty="0">
                <a:solidFill>
                  <a:srgbClr val="4E1610"/>
                </a:solidFill>
              </a:rPr>
              <a:t>s</a:t>
            </a:r>
            <a:r>
              <a:rPr lang="en-US" b="1" dirty="0" smtClean="0">
                <a:solidFill>
                  <a:srgbClr val="4E1610"/>
                </a:solidFill>
              </a:rPr>
              <a:t> a y </a:t>
            </a:r>
            <a:r>
              <a:rPr lang="en-US" dirty="0" err="1" smtClean="0">
                <a:solidFill>
                  <a:srgbClr val="385400"/>
                </a:solidFill>
              </a:rPr>
              <a:t>ing</a:t>
            </a:r>
            <a:r>
              <a:rPr lang="en-US" dirty="0" smtClean="0">
                <a:solidFill>
                  <a:srgbClr val="385400"/>
                </a:solidFill>
              </a:rPr>
              <a:t>,   “Just   </a:t>
            </a:r>
            <a:r>
              <a:rPr lang="en-US" b="1" dirty="0" smtClean="0">
                <a:solidFill>
                  <a:srgbClr val="4E1610"/>
                </a:solidFill>
              </a:rPr>
              <a:t>g o</a:t>
            </a:r>
            <a:r>
              <a:rPr lang="en-US" b="1" dirty="0" smtClean="0">
                <a:solidFill>
                  <a:srgbClr val="385400"/>
                </a:solidFill>
              </a:rPr>
              <a:t>   </a:t>
            </a:r>
            <a:r>
              <a:rPr lang="en-US" dirty="0" smtClean="0">
                <a:solidFill>
                  <a:srgbClr val="385400"/>
                </a:solidFill>
              </a:rPr>
              <a:t>away.”</a:t>
            </a:r>
            <a:endParaRPr lang="en-US" dirty="0">
              <a:solidFill>
                <a:srgbClr val="3854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51" y="4303058"/>
            <a:ext cx="3428639" cy="22903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99138" flipV="1">
            <a:off x="2725270" y="4301433"/>
            <a:ext cx="2104913" cy="33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9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6247" y="484632"/>
            <a:ext cx="10842001" cy="1609344"/>
          </a:xfrm>
        </p:spPr>
        <p:txBody>
          <a:bodyPr/>
          <a:lstStyle/>
          <a:p>
            <a:r>
              <a:rPr lang="en-US" dirty="0" smtClean="0"/>
              <a:t>Love Letter</a:t>
            </a:r>
            <a:endParaRPr lang="en-US" dirty="0"/>
          </a:p>
        </p:txBody>
      </p:sp>
      <p:sp>
        <p:nvSpPr>
          <p:cNvPr id="3" name="Cœur 2"/>
          <p:cNvSpPr/>
          <p:nvPr/>
        </p:nvSpPr>
        <p:spPr>
          <a:xfrm rot="720628">
            <a:off x="4136314" y="989704"/>
            <a:ext cx="7516906" cy="5758030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85400"/>
                </a:solidFill>
              </a:rPr>
              <a:t>I 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 _ _ _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385400"/>
                </a:solidFill>
              </a:rPr>
              <a:t>that  if   she  </a:t>
            </a:r>
            <a:r>
              <a:rPr lang="en-US" b="1" dirty="0" smtClean="0">
                <a:solidFill>
                  <a:srgbClr val="4E1610"/>
                </a:solidFill>
              </a:rPr>
              <a:t>l _ </a:t>
            </a:r>
            <a:r>
              <a:rPr lang="en-US" dirty="0" smtClean="0">
                <a:solidFill>
                  <a:srgbClr val="4E1610"/>
                </a:solidFill>
              </a:rPr>
              <a:t>_ _ d   </a:t>
            </a:r>
            <a:r>
              <a:rPr lang="en-US" dirty="0" smtClean="0">
                <a:solidFill>
                  <a:srgbClr val="385400"/>
                </a:solidFill>
              </a:rPr>
              <a:t>me.</a:t>
            </a:r>
            <a:br>
              <a:rPr lang="en-US" dirty="0" smtClean="0">
                <a:solidFill>
                  <a:srgbClr val="385400"/>
                </a:solidFill>
              </a:rPr>
            </a:br>
            <a:endParaRPr lang="en-US" dirty="0" smtClean="0">
              <a:solidFill>
                <a:srgbClr val="385400"/>
              </a:solidFill>
            </a:endParaRPr>
          </a:p>
          <a:p>
            <a:pPr algn="ctr"/>
            <a:r>
              <a:rPr lang="en-US" dirty="0" smtClean="0">
                <a:solidFill>
                  <a:srgbClr val="385400"/>
                </a:solidFill>
              </a:rPr>
              <a:t>She   only   </a:t>
            </a:r>
            <a:r>
              <a:rPr lang="en-US" b="1" dirty="0" smtClean="0">
                <a:solidFill>
                  <a:srgbClr val="4E1610"/>
                </a:solidFill>
              </a:rPr>
              <a:t>h _ _ </a:t>
            </a:r>
            <a:r>
              <a:rPr lang="en-US" b="1" dirty="0" smtClean="0">
                <a:solidFill>
                  <a:srgbClr val="385400"/>
                </a:solidFill>
              </a:rPr>
              <a:t>  </a:t>
            </a:r>
            <a:r>
              <a:rPr lang="en-US" dirty="0" smtClean="0">
                <a:solidFill>
                  <a:srgbClr val="385400"/>
                </a:solidFill>
              </a:rPr>
              <a:t>to</a:t>
            </a:r>
            <a:r>
              <a:rPr lang="en-US" b="1" dirty="0" smtClean="0">
                <a:solidFill>
                  <a:srgbClr val="385400"/>
                </a:solidFill>
              </a:rPr>
              <a:t>   </a:t>
            </a:r>
            <a:r>
              <a:rPr lang="en-US" b="1" dirty="0" smtClean="0">
                <a:solidFill>
                  <a:srgbClr val="4E1610"/>
                </a:solidFill>
              </a:rPr>
              <a:t>s _ _</a:t>
            </a:r>
          </a:p>
          <a:p>
            <a:pPr algn="ctr"/>
            <a:endParaRPr lang="en-US" dirty="0" smtClean="0">
              <a:solidFill>
                <a:srgbClr val="385400"/>
              </a:solidFill>
            </a:endParaRPr>
          </a:p>
          <a:p>
            <a:pPr algn="ctr"/>
            <a:r>
              <a:rPr lang="en-US" dirty="0" smtClean="0">
                <a:solidFill>
                  <a:srgbClr val="385400"/>
                </a:solidFill>
              </a:rPr>
              <a:t>But   she  </a:t>
            </a:r>
            <a:r>
              <a:rPr lang="en-US" b="1" dirty="0" smtClean="0">
                <a:solidFill>
                  <a:srgbClr val="4E1610"/>
                </a:solidFill>
              </a:rPr>
              <a:t>s _ _ _</a:t>
            </a:r>
            <a:r>
              <a:rPr lang="en-US" dirty="0" smtClean="0">
                <a:solidFill>
                  <a:srgbClr val="4E1610"/>
                </a:solidFill>
              </a:rPr>
              <a:t>  </a:t>
            </a:r>
            <a:r>
              <a:rPr lang="en-US" dirty="0" smtClean="0">
                <a:solidFill>
                  <a:srgbClr val="385400"/>
                </a:solidFill>
              </a:rPr>
              <a:t>  </a:t>
            </a:r>
            <a:r>
              <a:rPr lang="en-US" u="sng" dirty="0" smtClean="0">
                <a:solidFill>
                  <a:srgbClr val="385400"/>
                </a:solidFill>
              </a:rPr>
              <a:t>me</a:t>
            </a:r>
            <a:r>
              <a:rPr lang="en-US" dirty="0" smtClean="0">
                <a:solidFill>
                  <a:srgbClr val="385400"/>
                </a:solidFill>
              </a:rPr>
              <a:t>    </a:t>
            </a:r>
            <a:r>
              <a:rPr lang="en-US" b="1" dirty="0" smtClean="0">
                <a:solidFill>
                  <a:srgbClr val="4E1610"/>
                </a:solidFill>
              </a:rPr>
              <a:t>b a _ _</a:t>
            </a:r>
            <a:r>
              <a:rPr lang="en-US" b="1" dirty="0" smtClean="0">
                <a:solidFill>
                  <a:srgbClr val="385400"/>
                </a:solidFill>
              </a:rPr>
              <a:t>    </a:t>
            </a:r>
            <a:r>
              <a:rPr lang="en-US" u="sng" dirty="0" smtClean="0">
                <a:solidFill>
                  <a:srgbClr val="385400"/>
                </a:solidFill>
              </a:rPr>
              <a:t>my</a:t>
            </a:r>
            <a:r>
              <a:rPr lang="en-US" dirty="0" smtClean="0">
                <a:solidFill>
                  <a:srgbClr val="385400"/>
                </a:solidFill>
              </a:rPr>
              <a:t>    letter,</a:t>
            </a:r>
          </a:p>
          <a:p>
            <a:pPr algn="ctr"/>
            <a:endParaRPr lang="en-US" dirty="0">
              <a:solidFill>
                <a:srgbClr val="385400"/>
              </a:solidFill>
            </a:endParaRPr>
          </a:p>
          <a:p>
            <a:pPr algn="ctr"/>
            <a:r>
              <a:rPr lang="en-US" b="1" dirty="0" smtClean="0">
                <a:solidFill>
                  <a:srgbClr val="4E1610"/>
                </a:solidFill>
              </a:rPr>
              <a:t>S _ _</a:t>
            </a:r>
            <a:r>
              <a:rPr lang="en-US" dirty="0" err="1" smtClean="0">
                <a:solidFill>
                  <a:srgbClr val="385400"/>
                </a:solidFill>
              </a:rPr>
              <a:t>ing</a:t>
            </a:r>
            <a:r>
              <a:rPr lang="en-US" dirty="0" smtClean="0">
                <a:solidFill>
                  <a:srgbClr val="385400"/>
                </a:solidFill>
              </a:rPr>
              <a:t>,   “Just   </a:t>
            </a:r>
            <a:r>
              <a:rPr lang="en-US" b="1" dirty="0" smtClean="0">
                <a:solidFill>
                  <a:srgbClr val="4E1610"/>
                </a:solidFill>
              </a:rPr>
              <a:t>g _</a:t>
            </a:r>
            <a:r>
              <a:rPr lang="en-US" b="1" dirty="0" smtClean="0">
                <a:solidFill>
                  <a:srgbClr val="385400"/>
                </a:solidFill>
              </a:rPr>
              <a:t>   </a:t>
            </a:r>
            <a:r>
              <a:rPr lang="en-US" dirty="0" smtClean="0">
                <a:solidFill>
                  <a:srgbClr val="385400"/>
                </a:solidFill>
              </a:rPr>
              <a:t>away.”</a:t>
            </a:r>
            <a:endParaRPr lang="en-US" dirty="0">
              <a:solidFill>
                <a:srgbClr val="3854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51" y="4303058"/>
            <a:ext cx="3428639" cy="22903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99138" flipV="1">
            <a:off x="2725270" y="4301433"/>
            <a:ext cx="2104913" cy="33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0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</a:t>
            </a:r>
            <a:r>
              <a:rPr lang="en-US" u="sng" dirty="0" smtClean="0">
                <a:uFill>
                  <a:solidFill>
                    <a:schemeClr val="accent2">
                      <a:lumMod val="75000"/>
                    </a:schemeClr>
                  </a:solidFill>
                </a:uFill>
              </a:rPr>
              <a:t>s</a:t>
            </a:r>
            <a:r>
              <a:rPr lang="en-US" dirty="0" smtClean="0"/>
              <a:t> she </a:t>
            </a:r>
            <a:r>
              <a:rPr lang="en-US" dirty="0" smtClean="0">
                <a:solidFill>
                  <a:srgbClr val="4E1610"/>
                </a:solidFill>
              </a:rPr>
              <a:t>do</a:t>
            </a:r>
            <a:r>
              <a:rPr lang="en-US" u="sng" dirty="0" smtClean="0">
                <a:uFill>
                  <a:solidFill>
                    <a:schemeClr val="accent2">
                      <a:lumMod val="75000"/>
                    </a:schemeClr>
                  </a:solidFill>
                </a:uFill>
              </a:rPr>
              <a:t>ing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67" y="2093976"/>
            <a:ext cx="4908273" cy="3274744"/>
          </a:xfrm>
        </p:spPr>
      </p:pic>
      <p:sp>
        <p:nvSpPr>
          <p:cNvPr id="5" name="Rectangle 4"/>
          <p:cNvSpPr/>
          <p:nvPr/>
        </p:nvSpPr>
        <p:spPr>
          <a:xfrm>
            <a:off x="6671144" y="2394436"/>
            <a:ext cx="4826442" cy="2785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 h e ’ 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chemeClr val="accent2">
                      <a:lumMod val="75000"/>
                    </a:schemeClr>
                  </a:solidFill>
                </a:uFill>
              </a:rPr>
              <a:t>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_ _ _ _ </a:t>
            </a:r>
            <a:r>
              <a:rPr lang="en-US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chemeClr val="accent2">
                      <a:lumMod val="50000"/>
                    </a:schemeClr>
                  </a:solidFill>
                </a:uFill>
              </a:rPr>
              <a:t>i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chemeClr val="accent2">
                      <a:lumMod val="50000"/>
                    </a:schemeClr>
                  </a:solidFill>
                </a:uFill>
              </a:rPr>
              <a:t> n 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a   l _ _ _ _ _.</a:t>
            </a: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riangle isocèle 5"/>
          <p:cNvSpPr/>
          <p:nvPr/>
        </p:nvSpPr>
        <p:spPr>
          <a:xfrm rot="10800000">
            <a:off x="6710900" y="2394436"/>
            <a:ext cx="4786686" cy="17848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06321" y="4240576"/>
            <a:ext cx="4548146" cy="877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 h e ’ </a:t>
            </a: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chemeClr val="accent2">
                      <a:lumMod val="75000"/>
                    </a:schemeClr>
                  </a:solidFill>
                </a:uFill>
              </a:rPr>
              <a:t>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 n d </a:t>
            </a:r>
            <a:r>
              <a:rPr lang="en-US" u="sng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chemeClr val="accent2">
                      <a:lumMod val="50000"/>
                    </a:schemeClr>
                  </a:solidFill>
                </a:uFill>
              </a:rPr>
              <a:t>i</a:t>
            </a: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chemeClr val="accent2">
                      <a:lumMod val="50000"/>
                    </a:schemeClr>
                  </a:solidFill>
                </a:uFill>
              </a:rPr>
              <a:t> n 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a     l e t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 r.</a:t>
            </a:r>
          </a:p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 h e ’ </a:t>
            </a: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chemeClr val="accent2">
                      <a:lumMod val="75000"/>
                    </a:schemeClr>
                  </a:solidFill>
                </a:uFill>
              </a:rPr>
              <a:t>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 a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 </a:t>
            </a:r>
            <a:r>
              <a:rPr lang="en-US" u="sng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chemeClr val="accent2">
                      <a:lumMod val="50000"/>
                    </a:schemeClr>
                  </a:solidFill>
                </a:uFill>
              </a:rPr>
              <a:t>i</a:t>
            </a: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chemeClr val="accent2">
                      <a:lumMod val="50000"/>
                    </a:schemeClr>
                  </a:solidFill>
                </a:uFill>
              </a:rPr>
              <a:t> n 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a     l e t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 r.</a:t>
            </a:r>
          </a:p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 h e ’ </a:t>
            </a: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chemeClr val="accent2">
                      <a:lumMod val="75000"/>
                    </a:schemeClr>
                  </a:solidFill>
                </a:uFill>
              </a:rPr>
              <a:t>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 o s t </a:t>
            </a:r>
            <a:r>
              <a:rPr lang="en-US" u="sng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chemeClr val="accent2">
                      <a:lumMod val="50000"/>
                    </a:schemeClr>
                  </a:solidFill>
                </a:uFill>
              </a:rPr>
              <a:t>i</a:t>
            </a: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chemeClr val="accent2">
                      <a:lumMod val="50000"/>
                    </a:schemeClr>
                  </a:solidFill>
                </a:uFill>
              </a:rPr>
              <a:t> n 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a     l e t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 r.</a:t>
            </a:r>
          </a:p>
        </p:txBody>
      </p:sp>
    </p:spTree>
    <p:extLst>
      <p:ext uri="{BB962C8B-B14F-4D97-AF65-F5344CB8AC3E}">
        <p14:creationId xmlns:p14="http://schemas.microsoft.com/office/powerpoint/2010/main" val="330076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I borrow your fan?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Clothing and accessories in English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971" y="2994895"/>
            <a:ext cx="4417807" cy="2303817"/>
          </a:xfrm>
          <a:prstGeom prst="rect">
            <a:avLst/>
          </a:prstGeom>
          <a:solidFill>
            <a:schemeClr val="accent1">
              <a:lumMod val="40000"/>
              <a:lumOff val="60000"/>
              <a:alpha val="31000"/>
            </a:schemeClr>
          </a:solidFill>
          <a:effectLst>
            <a:outerShdw blurRad="50800" dist="50800" dir="5400000" algn="ctr" rotWithShape="0">
              <a:schemeClr val="bg2">
                <a:alpha val="52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776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need ( to get )…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2369296"/>
            <a:ext cx="4913777" cy="1637926"/>
          </a:xfrm>
        </p:spPr>
      </p:pic>
      <p:sp>
        <p:nvSpPr>
          <p:cNvPr id="5" name="Rectangle 4"/>
          <p:cNvSpPr/>
          <p:nvPr/>
        </p:nvSpPr>
        <p:spPr>
          <a:xfrm>
            <a:off x="2353235" y="3713462"/>
            <a:ext cx="2796989" cy="18132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00100" lvl="1" indent="-342900">
              <a:buAutoNum type="alphaLcParenR"/>
            </a:pPr>
            <a:r>
              <a:rPr lang="en-US" dirty="0" smtClean="0"/>
              <a:t>plastic gloves</a:t>
            </a:r>
          </a:p>
          <a:p>
            <a:pPr marL="800100" lvl="1" indent="-342900">
              <a:buAutoNum type="alphaLcParenR"/>
            </a:pPr>
            <a:r>
              <a:rPr lang="en-US" dirty="0" smtClean="0"/>
              <a:t>silk gloves</a:t>
            </a:r>
          </a:p>
          <a:p>
            <a:pPr marL="800100" lvl="1" indent="-342900">
              <a:buAutoNum type="alphaLcParenR"/>
            </a:pPr>
            <a:r>
              <a:rPr lang="en-US" dirty="0" smtClean="0"/>
              <a:t>leather gloves</a:t>
            </a:r>
          </a:p>
          <a:p>
            <a:pPr marL="800100" lvl="1" indent="-342900">
              <a:buAutoNum type="alphaLcParenR"/>
            </a:pPr>
            <a:r>
              <a:rPr lang="en-US" dirty="0" smtClean="0"/>
              <a:t>wool mittens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6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want ( to get ) …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046" y="1647871"/>
            <a:ext cx="3083112" cy="3083112"/>
          </a:xfrm>
        </p:spPr>
      </p:pic>
      <p:sp>
        <p:nvSpPr>
          <p:cNvPr id="5" name="Rectangle 4"/>
          <p:cNvSpPr/>
          <p:nvPr/>
        </p:nvSpPr>
        <p:spPr>
          <a:xfrm>
            <a:off x="1429871" y="3019901"/>
            <a:ext cx="4379259" cy="18132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00100" lvl="1" indent="-342900">
              <a:buAutoNum type="alphaLcParenR"/>
            </a:pPr>
            <a:r>
              <a:rPr lang="en-US" dirty="0" smtClean="0"/>
              <a:t>a winter coat </a:t>
            </a:r>
            <a:r>
              <a:rPr lang="en-US" dirty="0" smtClean="0">
                <a:solidFill>
                  <a:srgbClr val="3854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br>
              <a:rPr lang="en-US" dirty="0" smtClean="0">
                <a:solidFill>
                  <a:srgbClr val="3854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dirty="0" smtClean="0">
                <a:solidFill>
                  <a:srgbClr val="3854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</a:t>
            </a:r>
            <a:r>
              <a:rPr lang="en-US" dirty="0" err="1" smtClean="0">
                <a:solidFill>
                  <a:srgbClr val="3854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kot</a:t>
            </a:r>
            <a:r>
              <a:rPr lang="en-US" dirty="0" smtClean="0">
                <a:solidFill>
                  <a:srgbClr val="3854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 </a:t>
            </a:r>
            <a:r>
              <a:rPr lang="en-US" dirty="0" smtClean="0"/>
              <a:t>US </a:t>
            </a:r>
            <a:br>
              <a:rPr lang="en-US" dirty="0" smtClean="0"/>
            </a:br>
            <a:r>
              <a:rPr lang="en-US" dirty="0" smtClean="0">
                <a:solidFill>
                  <a:srgbClr val="3854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</a:t>
            </a:r>
            <a:r>
              <a:rPr lang="en-US" dirty="0" err="1" smtClean="0">
                <a:solidFill>
                  <a:srgbClr val="3854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kəʊt</a:t>
            </a:r>
            <a:r>
              <a:rPr lang="en-US" dirty="0" smtClean="0">
                <a:solidFill>
                  <a:srgbClr val="3854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 </a:t>
            </a:r>
            <a:r>
              <a:rPr lang="en-US" dirty="0" smtClean="0"/>
              <a:t>UK</a:t>
            </a:r>
          </a:p>
          <a:p>
            <a:pPr marL="800100" lvl="1" indent="-342900">
              <a:buAutoNum type="alphaLcParenR"/>
            </a:pPr>
            <a:r>
              <a:rPr lang="en-US" dirty="0" smtClean="0"/>
              <a:t>a jeans jacket </a:t>
            </a:r>
            <a:r>
              <a:rPr lang="en-US" dirty="0" smtClean="0">
                <a:solidFill>
                  <a:srgbClr val="3854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 </a:t>
            </a:r>
            <a:r>
              <a:rPr lang="en-US" b="1" dirty="0" smtClean="0">
                <a:solidFill>
                  <a:srgbClr val="3854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‘</a:t>
            </a:r>
            <a:r>
              <a:rPr lang="en-US" b="1" dirty="0" err="1" smtClean="0">
                <a:solidFill>
                  <a:srgbClr val="3854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jæk</a:t>
            </a:r>
            <a:r>
              <a:rPr lang="en-US" b="1" dirty="0" smtClean="0">
                <a:solidFill>
                  <a:srgbClr val="3854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 smtClean="0">
                <a:solidFill>
                  <a:srgbClr val="3854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ɪt</a:t>
            </a:r>
            <a:r>
              <a:rPr lang="en-US" dirty="0" smtClean="0">
                <a:solidFill>
                  <a:srgbClr val="3854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/</a:t>
            </a:r>
          </a:p>
          <a:p>
            <a:pPr marL="800100" lvl="1" indent="-342900">
              <a:buAutoNum type="alphaLcParenR"/>
            </a:pPr>
            <a:r>
              <a:rPr lang="en-US" dirty="0" smtClean="0"/>
              <a:t>a leather jacket</a:t>
            </a:r>
          </a:p>
          <a:p>
            <a:pPr marL="800100" lvl="1" indent="-342900">
              <a:buAutoNum type="alphaLcParenR"/>
            </a:pPr>
            <a:r>
              <a:rPr lang="en-US" dirty="0" smtClean="0"/>
              <a:t>a denim jacket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5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TC103090434[[fn=Type de bois]]</Template>
  <TotalTime>4150</TotalTime>
  <Words>654</Words>
  <Application>Microsoft Office PowerPoint</Application>
  <PresentationFormat>Grand écran</PresentationFormat>
  <Paragraphs>181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 Unicode MS</vt:lpstr>
      <vt:lpstr>Andalus</vt:lpstr>
      <vt:lpstr>Rockwell</vt:lpstr>
      <vt:lpstr>Rockwell Condensed</vt:lpstr>
      <vt:lpstr>Wingdings</vt:lpstr>
      <vt:lpstr>Type de bois</vt:lpstr>
      <vt:lpstr>Présentation PowerPoint</vt:lpstr>
      <vt:lpstr>Warm-up.  </vt:lpstr>
      <vt:lpstr>Love Letter</vt:lpstr>
      <vt:lpstr>Warm-UP</vt:lpstr>
      <vt:lpstr>Love Letter</vt:lpstr>
      <vt:lpstr>What’s she doing?</vt:lpstr>
      <vt:lpstr>Can I borrow your fan?</vt:lpstr>
      <vt:lpstr>I need ( to get )…</vt:lpstr>
      <vt:lpstr>I want ( to get ) …</vt:lpstr>
      <vt:lpstr>I would like ( to get ) …</vt:lpstr>
      <vt:lpstr>What’s he wearing ?</vt:lpstr>
      <vt:lpstr>Présentation PowerPoint</vt:lpstr>
      <vt:lpstr>Présentation PowerPoint</vt:lpstr>
      <vt:lpstr>What’s he Wearing?</vt:lpstr>
      <vt:lpstr>Présentation PowerPoint</vt:lpstr>
      <vt:lpstr>Présentation PowerPoint</vt:lpstr>
      <vt:lpstr>Présentation PowerPoint</vt:lpstr>
      <vt:lpstr>Présentation PowerPoint</vt:lpstr>
      <vt:lpstr>Wear / wearing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Going shopping</dc:title>
  <dc:creator>sashi manek</dc:creator>
  <cp:lastModifiedBy>sashi manek</cp:lastModifiedBy>
  <cp:revision>50</cp:revision>
  <dcterms:created xsi:type="dcterms:W3CDTF">2014-05-15T22:29:12Z</dcterms:created>
  <dcterms:modified xsi:type="dcterms:W3CDTF">2014-05-18T20:23:07Z</dcterms:modified>
</cp:coreProperties>
</file>